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D48DC-1CD4-411A-8FB7-8DEC1CAADD97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AF5EF-64D5-4616-87E6-2A1656612A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AF5EF-64D5-4616-87E6-2A1656612AF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B3126-7B0C-4613-BF0D-0D52BB16CA7B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961AA-148C-4CFA-B9E2-8175F1D040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429000"/>
            <a:ext cx="8418513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71480"/>
            <a:ext cx="8085137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28596" y="0"/>
            <a:ext cx="621356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녹화할때</a:t>
            </a:r>
            <a:r>
              <a:rPr lang="ko-KR" altLang="en-US" sz="1100" smtClean="0"/>
              <a:t> 키를 어떻게 눌러야 하는지 설명한 것입니다</a:t>
            </a:r>
            <a:r>
              <a:rPr lang="en-US" altLang="ko-KR" sz="1100" smtClean="0"/>
              <a:t>.</a:t>
            </a:r>
          </a:p>
          <a:p>
            <a:r>
              <a:rPr lang="ko-KR" altLang="en-US" sz="1100" smtClean="0"/>
              <a:t>녹화를 하려면 기계에 키보드랑 </a:t>
            </a:r>
            <a:r>
              <a:rPr lang="ko-KR" altLang="en-US" sz="1100" smtClean="0"/>
              <a:t>마우스가 </a:t>
            </a:r>
            <a:r>
              <a:rPr lang="ko-KR" altLang="en-US" sz="1100" smtClean="0"/>
              <a:t>연결되어 있어야 합니다</a:t>
            </a:r>
            <a:r>
              <a:rPr lang="en-US" altLang="ko-KR" sz="1100" smtClean="0"/>
              <a:t>.</a:t>
            </a:r>
          </a:p>
          <a:p>
            <a:r>
              <a:rPr lang="ko-KR" altLang="en-US" sz="1100" smtClean="0"/>
              <a:t>기계에 </a:t>
            </a:r>
            <a:r>
              <a:rPr lang="ko-KR" altLang="en-US" sz="1100" smtClean="0"/>
              <a:t>키보드랑 마우스가 정상적으로 연결되어 있는지 밑에 설명대로 따라서 확인을 합니다</a:t>
            </a:r>
            <a:r>
              <a:rPr lang="en-US" altLang="ko-KR" sz="1100" smtClean="0"/>
              <a:t>.</a:t>
            </a:r>
            <a:endParaRPr lang="ko-KR" altLang="en-US" sz="1100"/>
          </a:p>
        </p:txBody>
      </p:sp>
      <p:sp>
        <p:nvSpPr>
          <p:cNvPr id="7" name="TextBox 6"/>
          <p:cNvSpPr txBox="1"/>
          <p:nvPr/>
        </p:nvSpPr>
        <p:spPr>
          <a:xfrm>
            <a:off x="428596" y="2357430"/>
            <a:ext cx="82153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smtClean="0"/>
              <a:t>기계랑 컴퓨터 본체랑 연결된 </a:t>
            </a:r>
            <a:r>
              <a:rPr lang="en-US" altLang="ko-KR" sz="1100" smtClean="0"/>
              <a:t>USB 2.0 </a:t>
            </a:r>
            <a:r>
              <a:rPr lang="ko-KR" altLang="en-US" sz="1100" smtClean="0"/>
              <a:t>케이블선</a:t>
            </a:r>
            <a:r>
              <a:rPr lang="en-US" altLang="ko-KR" sz="1100" smtClean="0"/>
              <a:t>(</a:t>
            </a:r>
            <a:r>
              <a:rPr lang="ko-KR" altLang="en-US" sz="1100" smtClean="0"/>
              <a:t>전원선</a:t>
            </a:r>
            <a:r>
              <a:rPr lang="en-US" altLang="ko-KR" sz="1100" smtClean="0"/>
              <a:t>)</a:t>
            </a:r>
            <a:r>
              <a:rPr lang="ko-KR" altLang="en-US" sz="1100" smtClean="0"/>
              <a:t>을 기계쪽에서 뺐다가 </a:t>
            </a:r>
            <a:r>
              <a:rPr lang="ko-KR" altLang="en-US" sz="1100" smtClean="0"/>
              <a:t>다시 끼면 </a:t>
            </a:r>
            <a:r>
              <a:rPr lang="ko-KR" altLang="en-US" sz="1100" smtClean="0"/>
              <a:t>기계에 불이 </a:t>
            </a:r>
            <a:r>
              <a:rPr lang="ko-KR" altLang="en-US" sz="1100" smtClean="0"/>
              <a:t>들어오는 순서가 </a:t>
            </a:r>
            <a:r>
              <a:rPr lang="ko-KR" altLang="en-US" sz="1100" smtClean="0"/>
              <a:t>있습니다</a:t>
            </a:r>
            <a:r>
              <a:rPr lang="en-US" altLang="ko-KR" sz="1100" smtClean="0"/>
              <a:t>.</a:t>
            </a:r>
          </a:p>
          <a:p>
            <a:r>
              <a:rPr lang="ko-KR" altLang="en-US" sz="1100" smtClean="0"/>
              <a:t>케이블선을 뺐다가 끼면 처음에는 기계의 불이 </a:t>
            </a:r>
            <a:r>
              <a:rPr lang="en-US" altLang="ko-KR" sz="1100" smtClean="0"/>
              <a:t>3</a:t>
            </a:r>
            <a:r>
              <a:rPr lang="ko-KR" altLang="en-US" sz="1100" smtClean="0"/>
              <a:t>개 다 들어오고나서 기계의불이 다 꺼졌다가 가운데 노랑</a:t>
            </a:r>
            <a:r>
              <a:rPr lang="en-US" altLang="ko-KR" sz="1100" smtClean="0"/>
              <a:t>(</a:t>
            </a:r>
            <a:r>
              <a:rPr lang="ko-KR" altLang="en-US" sz="1100" smtClean="0"/>
              <a:t>주황</a:t>
            </a:r>
            <a:r>
              <a:rPr lang="en-US" altLang="ko-KR" sz="1100" smtClean="0"/>
              <a:t>)</a:t>
            </a:r>
            <a:r>
              <a:rPr lang="ko-KR" altLang="en-US" sz="1100" smtClean="0"/>
              <a:t>불이 들어오고</a:t>
            </a:r>
            <a:endParaRPr lang="en-US" altLang="ko-KR" sz="1100" smtClean="0"/>
          </a:p>
          <a:p>
            <a:r>
              <a:rPr lang="ko-KR" altLang="en-US" sz="1100" smtClean="0"/>
              <a:t>노랑</a:t>
            </a:r>
            <a:r>
              <a:rPr lang="en-US" altLang="ko-KR" sz="1100" smtClean="0"/>
              <a:t>(</a:t>
            </a:r>
            <a:r>
              <a:rPr lang="ko-KR" altLang="en-US" sz="1100" smtClean="0"/>
              <a:t>주황</a:t>
            </a:r>
            <a:r>
              <a:rPr lang="en-US" altLang="ko-KR" sz="1100" smtClean="0"/>
              <a:t>)</a:t>
            </a:r>
            <a:r>
              <a:rPr lang="ko-KR" altLang="en-US" sz="1100" smtClean="0"/>
              <a:t>색 불이 들어온 </a:t>
            </a:r>
            <a:r>
              <a:rPr lang="ko-KR" altLang="en-US" sz="1100" smtClean="0"/>
              <a:t>상태에서 빨강색불이 </a:t>
            </a:r>
            <a:r>
              <a:rPr lang="ko-KR" altLang="en-US" sz="1100" smtClean="0"/>
              <a:t>들어온 다름 </a:t>
            </a:r>
            <a:r>
              <a:rPr lang="en-US" altLang="ko-KR" sz="1100" smtClean="0"/>
              <a:t>2</a:t>
            </a:r>
            <a:r>
              <a:rPr lang="ko-KR" altLang="en-US" sz="1100" smtClean="0"/>
              <a:t>개의 불이 </a:t>
            </a:r>
            <a:r>
              <a:rPr lang="ko-KR" altLang="en-US" sz="1100" smtClean="0"/>
              <a:t>꺼지고 마지막으로 녹색불이 들어옵니다</a:t>
            </a:r>
            <a:r>
              <a:rPr lang="en-US" altLang="ko-KR" sz="1100" smtClean="0"/>
              <a:t>.</a:t>
            </a:r>
          </a:p>
          <a:p>
            <a:r>
              <a:rPr lang="en-US" altLang="ko-KR" sz="1100" smtClean="0"/>
              <a:t>(</a:t>
            </a:r>
            <a:r>
              <a:rPr lang="ko-KR" altLang="en-US" sz="1100" smtClean="0"/>
              <a:t>처음에 </a:t>
            </a:r>
            <a:r>
              <a:rPr lang="en-US" altLang="ko-KR" sz="1100" smtClean="0"/>
              <a:t>USB 2.0 </a:t>
            </a:r>
            <a:r>
              <a:rPr lang="ko-KR" altLang="en-US" sz="1100" smtClean="0"/>
              <a:t>케이블선</a:t>
            </a:r>
            <a:r>
              <a:rPr lang="en-US" altLang="ko-KR" sz="1100" smtClean="0"/>
              <a:t>(</a:t>
            </a:r>
            <a:r>
              <a:rPr lang="ko-KR" altLang="en-US" sz="1100" smtClean="0"/>
              <a:t>전원선</a:t>
            </a:r>
            <a:r>
              <a:rPr lang="en-US" altLang="ko-KR" sz="1100" smtClean="0"/>
              <a:t>)</a:t>
            </a:r>
            <a:r>
              <a:rPr lang="ko-KR" altLang="en-US" sz="1100" smtClean="0"/>
              <a:t>을 뺐다가 끼면 불이 </a:t>
            </a:r>
            <a:r>
              <a:rPr lang="en-US" altLang="ko-KR" sz="1100" smtClean="0"/>
              <a:t>3</a:t>
            </a:r>
            <a:r>
              <a:rPr lang="ko-KR" altLang="en-US" sz="1100" smtClean="0"/>
              <a:t>개 들어왔다가 꺼진후 노랑</a:t>
            </a:r>
            <a:r>
              <a:rPr lang="en-US" altLang="ko-KR" sz="1100" smtClean="0"/>
              <a:t>(</a:t>
            </a:r>
            <a:r>
              <a:rPr lang="ko-KR" altLang="en-US" sz="1100" smtClean="0"/>
              <a:t>주황</a:t>
            </a:r>
            <a:r>
              <a:rPr lang="en-US" altLang="ko-KR" sz="1100" smtClean="0"/>
              <a:t>)</a:t>
            </a:r>
            <a:r>
              <a:rPr lang="ko-KR" altLang="en-US" sz="1100" smtClean="0"/>
              <a:t>불이 들어오면 </a:t>
            </a:r>
            <a:r>
              <a:rPr lang="ko-KR" altLang="en-US" sz="1100" smtClean="0"/>
              <a:t>키보드가 </a:t>
            </a:r>
            <a:r>
              <a:rPr lang="ko-KR" altLang="en-US" sz="1100" smtClean="0"/>
              <a:t>정상정으로 연결되어 </a:t>
            </a:r>
            <a:r>
              <a:rPr lang="ko-KR" altLang="en-US" sz="1100" smtClean="0"/>
              <a:t>있다는 표시고 </a:t>
            </a:r>
            <a:r>
              <a:rPr lang="ko-KR" altLang="en-US" sz="1100" smtClean="0"/>
              <a:t>노랑</a:t>
            </a:r>
            <a:r>
              <a:rPr lang="en-US" altLang="ko-KR" sz="1100" smtClean="0"/>
              <a:t>(</a:t>
            </a:r>
            <a:r>
              <a:rPr lang="ko-KR" altLang="en-US" sz="1100" smtClean="0"/>
              <a:t>주황</a:t>
            </a:r>
            <a:r>
              <a:rPr lang="en-US" altLang="ko-KR" sz="1100" smtClean="0"/>
              <a:t>)</a:t>
            </a:r>
            <a:r>
              <a:rPr lang="ko-KR" altLang="en-US" sz="1100" smtClean="0"/>
              <a:t>불이 들어온 상태에서 그 다음에 빨강불이 들어오면 마우스가 정상적으로 연결되어 있다는 표시입니다</a:t>
            </a:r>
            <a:r>
              <a:rPr lang="en-US" altLang="ko-KR" sz="1100" smtClean="0"/>
              <a:t>.)</a:t>
            </a:r>
            <a:endParaRPr lang="ko-KR" altLang="en-US" sz="1100"/>
          </a:p>
        </p:txBody>
      </p:sp>
      <p:sp>
        <p:nvSpPr>
          <p:cNvPr id="8" name="TextBox 7"/>
          <p:cNvSpPr txBox="1"/>
          <p:nvPr/>
        </p:nvSpPr>
        <p:spPr>
          <a:xfrm>
            <a:off x="285720" y="6357958"/>
            <a:ext cx="56412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매크로 조작에 사용하는 키는 키보드그림에 </a:t>
            </a:r>
            <a:r>
              <a:rPr lang="ko-KR" altLang="en-US" sz="1100" smtClean="0"/>
              <a:t>사용하는 키를 </a:t>
            </a:r>
            <a:r>
              <a:rPr lang="ko-KR" altLang="en-US" sz="1100" smtClean="0"/>
              <a:t>빨강색으로 </a:t>
            </a:r>
            <a:r>
              <a:rPr lang="ko-KR" altLang="en-US" sz="1100" smtClean="0"/>
              <a:t>표시했습니다</a:t>
            </a:r>
            <a:r>
              <a:rPr lang="en-US" altLang="ko-KR" sz="1100" smtClean="0"/>
              <a:t>.</a:t>
            </a:r>
          </a:p>
          <a:p>
            <a:r>
              <a:rPr lang="ko-KR" altLang="en-US" sz="1100" smtClean="0"/>
              <a:t>매크로 실행시 사용하는 숫자키는 오른쪽 계산기모양 같은 숫자키패드를 사용합니다</a:t>
            </a:r>
            <a:r>
              <a:rPr lang="en-US" altLang="ko-KR" sz="1100" smtClean="0"/>
              <a:t>.</a:t>
            </a:r>
            <a:endParaRPr lang="ko-KR" altLang="en-US"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Box 173"/>
          <p:cNvSpPr txBox="1"/>
          <p:nvPr/>
        </p:nvSpPr>
        <p:spPr>
          <a:xfrm>
            <a:off x="5000629" y="142852"/>
            <a:ext cx="41433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smtClean="0"/>
              <a:t>-</a:t>
            </a:r>
            <a:r>
              <a:rPr lang="ko-KR" altLang="en-US" sz="1100" smtClean="0"/>
              <a:t>이 그림은 매크로 단축키와 블럭 메모리를 한눈에 볼수있도록</a:t>
            </a:r>
            <a:endParaRPr lang="en-US" altLang="ko-KR" sz="1100" smtClean="0"/>
          </a:p>
          <a:p>
            <a:r>
              <a:rPr lang="ko-KR" altLang="en-US" sz="1100" smtClean="0"/>
              <a:t>그림으로 그려놓은것입니다</a:t>
            </a:r>
            <a:r>
              <a:rPr lang="en-US" altLang="ko-KR" sz="1100" smtClean="0"/>
              <a:t>.</a:t>
            </a:r>
          </a:p>
          <a:p>
            <a:r>
              <a:rPr lang="en-US" altLang="ko-KR" sz="1100" smtClean="0"/>
              <a:t>-</a:t>
            </a:r>
            <a:r>
              <a:rPr lang="ko-KR" altLang="en-US" sz="1100" smtClean="0"/>
              <a:t>녹화매크로나 편집매크로는 </a:t>
            </a:r>
            <a:r>
              <a:rPr lang="ko-KR" altLang="en-US" sz="1100" smtClean="0"/>
              <a:t>각각 </a:t>
            </a:r>
            <a:r>
              <a:rPr lang="en-US" altLang="ko-KR" sz="1100" smtClean="0"/>
              <a:t>32</a:t>
            </a:r>
            <a:r>
              <a:rPr lang="ko-KR" altLang="en-US" sz="1100" smtClean="0"/>
              <a:t>개의 매크로를 </a:t>
            </a:r>
            <a:r>
              <a:rPr lang="ko-KR" altLang="en-US" sz="1100" smtClean="0"/>
              <a:t>저장해서 사용할수 있는데 먼저 </a:t>
            </a:r>
            <a:r>
              <a:rPr lang="ko-KR" altLang="en-US" sz="1100" smtClean="0"/>
              <a:t>숫자키패드 </a:t>
            </a:r>
            <a:r>
              <a:rPr lang="en-US" altLang="ko-KR" sz="1100" smtClean="0"/>
              <a:t>1~4</a:t>
            </a:r>
            <a:r>
              <a:rPr lang="ko-KR" altLang="en-US" sz="1100" smtClean="0"/>
              <a:t>번 숫자중 하나의 숫자를 눌러 블럭을 </a:t>
            </a:r>
            <a:r>
              <a:rPr lang="ko-KR" altLang="en-US" sz="1100" smtClean="0"/>
              <a:t>선택하고 </a:t>
            </a:r>
            <a:r>
              <a:rPr lang="ko-KR" altLang="en-US" sz="1100" smtClean="0"/>
              <a:t>숫자키패드 </a:t>
            </a:r>
            <a:r>
              <a:rPr lang="en-US" altLang="ko-KR" sz="1100" smtClean="0"/>
              <a:t>1~8</a:t>
            </a:r>
            <a:r>
              <a:rPr lang="ko-KR" altLang="en-US" sz="1100" smtClean="0"/>
              <a:t>번 숫자중에 하나의 숫자를 선택해 </a:t>
            </a:r>
            <a:r>
              <a:rPr lang="ko-KR" altLang="en-US" sz="1100" smtClean="0"/>
              <a:t>메모리를 </a:t>
            </a:r>
            <a:r>
              <a:rPr lang="ko-KR" altLang="en-US" sz="1100" smtClean="0"/>
              <a:t>선택하는 방식입니다</a:t>
            </a:r>
            <a:r>
              <a:rPr lang="en-US" altLang="ko-KR" sz="1100" smtClean="0"/>
              <a:t>.</a:t>
            </a:r>
          </a:p>
          <a:p>
            <a:r>
              <a:rPr lang="en-US" altLang="ko-KR" sz="1100" smtClean="0"/>
              <a:t>-</a:t>
            </a:r>
            <a:r>
              <a:rPr lang="ko-KR" altLang="en-US" sz="1100" smtClean="0"/>
              <a:t>매크로 실행키 누르는 방법은 밑에 설명을 보시면됩니다</a:t>
            </a:r>
            <a:r>
              <a:rPr lang="en-US" altLang="ko-KR" sz="1100" smtClean="0"/>
              <a:t>.</a:t>
            </a:r>
          </a:p>
          <a:p>
            <a:endParaRPr lang="en-US" altLang="ko-KR" sz="1100" smtClean="0"/>
          </a:p>
        </p:txBody>
      </p:sp>
      <p:grpSp>
        <p:nvGrpSpPr>
          <p:cNvPr id="207" name="그룹 206"/>
          <p:cNvGrpSpPr/>
          <p:nvPr/>
        </p:nvGrpSpPr>
        <p:grpSpPr>
          <a:xfrm>
            <a:off x="142844" y="0"/>
            <a:ext cx="4786346" cy="6858000"/>
            <a:chOff x="142844" y="0"/>
            <a:chExt cx="4786346" cy="6858000"/>
          </a:xfrm>
        </p:grpSpPr>
        <p:sp>
          <p:nvSpPr>
            <p:cNvPr id="88" name="직사각형 87"/>
            <p:cNvSpPr/>
            <p:nvPr/>
          </p:nvSpPr>
          <p:spPr>
            <a:xfrm>
              <a:off x="3786182" y="0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1-1)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3786182" y="214314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1-2)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3786182" y="428628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1-3)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3786182" y="642942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1-4)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3786182" y="857256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5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1-5)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3786182" y="1071570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6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1-6)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3786182" y="1285884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7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1-7)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3786182" y="1500198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8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1-8)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2500298" y="571480"/>
              <a:ext cx="785818" cy="42862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000" b="1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1</a:t>
              </a:r>
              <a:br>
                <a:rPr lang="en-US" altLang="ko-KR" sz="1000" b="1" smtClean="0">
                  <a:solidFill>
                    <a:schemeClr val="tx1"/>
                  </a:solidFill>
                </a:rPr>
              </a:br>
              <a:r>
                <a:rPr lang="en-US" altLang="ko-KR" sz="1000" b="1" smtClean="0">
                  <a:solidFill>
                    <a:schemeClr val="tx1"/>
                  </a:solidFill>
                </a:rPr>
                <a:t>(1</a:t>
              </a:r>
              <a:r>
                <a:rPr lang="ko-KR" altLang="en-US" sz="1000" b="1" smtClean="0">
                  <a:solidFill>
                    <a:schemeClr val="tx1"/>
                  </a:solidFill>
                </a:rPr>
                <a:t>번블럭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ko-KR" altLang="en-US" sz="1000" b="1">
                <a:solidFill>
                  <a:schemeClr val="tx1"/>
                </a:solidFill>
              </a:endParaRPr>
            </a:p>
          </p:txBody>
        </p:sp>
        <p:cxnSp>
          <p:nvCxnSpPr>
            <p:cNvPr id="97" name="꺾인 연결선 91"/>
            <p:cNvCxnSpPr>
              <a:stCxn id="88" idx="1"/>
            </p:cNvCxnSpPr>
            <p:nvPr/>
          </p:nvCxnSpPr>
          <p:spPr>
            <a:xfrm rot="10800000" flipV="1">
              <a:off x="3500430" y="71438"/>
              <a:ext cx="285752" cy="785818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꺾인 연결선 100"/>
            <p:cNvCxnSpPr>
              <a:stCxn id="95" idx="1"/>
            </p:cNvCxnSpPr>
            <p:nvPr/>
          </p:nvCxnSpPr>
          <p:spPr>
            <a:xfrm rot="10800000">
              <a:off x="3500430" y="857256"/>
              <a:ext cx="285752" cy="714380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직선 연결선 98"/>
            <p:cNvCxnSpPr>
              <a:stCxn id="89" idx="1"/>
            </p:cNvCxnSpPr>
            <p:nvPr/>
          </p:nvCxnSpPr>
          <p:spPr>
            <a:xfrm rot="10800000">
              <a:off x="3500430" y="285752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직선 연결선 99"/>
            <p:cNvCxnSpPr>
              <a:stCxn id="90" idx="1"/>
            </p:cNvCxnSpPr>
            <p:nvPr/>
          </p:nvCxnSpPr>
          <p:spPr>
            <a:xfrm rot="10800000">
              <a:off x="3500430" y="500066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직선 연결선 100"/>
            <p:cNvCxnSpPr>
              <a:stCxn id="91" idx="1"/>
            </p:cNvCxnSpPr>
            <p:nvPr/>
          </p:nvCxnSpPr>
          <p:spPr>
            <a:xfrm rot="10800000">
              <a:off x="3500430" y="714380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연결선 101"/>
            <p:cNvCxnSpPr>
              <a:stCxn id="92" idx="1"/>
            </p:cNvCxnSpPr>
            <p:nvPr/>
          </p:nvCxnSpPr>
          <p:spPr>
            <a:xfrm rot="10800000">
              <a:off x="3500430" y="928694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직선 연결선 102"/>
            <p:cNvCxnSpPr>
              <a:stCxn id="93" idx="1"/>
            </p:cNvCxnSpPr>
            <p:nvPr/>
          </p:nvCxnSpPr>
          <p:spPr>
            <a:xfrm rot="10800000">
              <a:off x="3500430" y="1143008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직선 연결선 103"/>
            <p:cNvCxnSpPr>
              <a:stCxn id="94" idx="1"/>
            </p:cNvCxnSpPr>
            <p:nvPr/>
          </p:nvCxnSpPr>
          <p:spPr>
            <a:xfrm rot="10800000">
              <a:off x="3500430" y="1357322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직선 연결선 104"/>
            <p:cNvCxnSpPr/>
            <p:nvPr/>
          </p:nvCxnSpPr>
          <p:spPr>
            <a:xfrm rot="10800000">
              <a:off x="3286116" y="785818"/>
              <a:ext cx="214314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직사각형 105"/>
            <p:cNvSpPr/>
            <p:nvPr/>
          </p:nvSpPr>
          <p:spPr>
            <a:xfrm>
              <a:off x="3786182" y="1714488"/>
              <a:ext cx="1143008" cy="14287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2-1)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07" name="직사각형 106"/>
            <p:cNvSpPr/>
            <p:nvPr/>
          </p:nvSpPr>
          <p:spPr>
            <a:xfrm>
              <a:off x="3786182" y="1928802"/>
              <a:ext cx="1143008" cy="14287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2-2)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08" name="직사각형 107"/>
            <p:cNvSpPr/>
            <p:nvPr/>
          </p:nvSpPr>
          <p:spPr>
            <a:xfrm>
              <a:off x="3786182" y="2143116"/>
              <a:ext cx="1143008" cy="14287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2-3)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3786182" y="2357430"/>
              <a:ext cx="1143008" cy="14287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2-4)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10" name="직사각형 109"/>
            <p:cNvSpPr/>
            <p:nvPr/>
          </p:nvSpPr>
          <p:spPr>
            <a:xfrm>
              <a:off x="3786182" y="2571744"/>
              <a:ext cx="1143008" cy="14287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5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2-5)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11" name="직사각형 110"/>
            <p:cNvSpPr/>
            <p:nvPr/>
          </p:nvSpPr>
          <p:spPr>
            <a:xfrm>
              <a:off x="3786182" y="2786058"/>
              <a:ext cx="1143008" cy="14287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6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2-6)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12" name="직사각형 111"/>
            <p:cNvSpPr/>
            <p:nvPr/>
          </p:nvSpPr>
          <p:spPr>
            <a:xfrm>
              <a:off x="3786182" y="3000372"/>
              <a:ext cx="1143008" cy="14287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7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2-7)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13" name="직사각형 112"/>
            <p:cNvSpPr/>
            <p:nvPr/>
          </p:nvSpPr>
          <p:spPr>
            <a:xfrm>
              <a:off x="3786182" y="3214686"/>
              <a:ext cx="1143008" cy="14287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8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2-8)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14" name="직사각형 113"/>
            <p:cNvSpPr/>
            <p:nvPr/>
          </p:nvSpPr>
          <p:spPr>
            <a:xfrm>
              <a:off x="2500298" y="2285968"/>
              <a:ext cx="785818" cy="4286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000" b="1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2</a:t>
              </a:r>
            </a:p>
            <a:p>
              <a:pPr algn="ctr"/>
              <a:r>
                <a:rPr lang="en-US" altLang="ko-KR" sz="1000" b="1" smtClean="0">
                  <a:solidFill>
                    <a:schemeClr val="tx1"/>
                  </a:solidFill>
                </a:rPr>
                <a:t>(2</a:t>
              </a:r>
              <a:r>
                <a:rPr lang="ko-KR" altLang="en-US" sz="1000" b="1" smtClean="0">
                  <a:solidFill>
                    <a:schemeClr val="tx1"/>
                  </a:solidFill>
                </a:rPr>
                <a:t>번블럭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ko-KR" altLang="en-US" sz="1000" b="1">
                <a:solidFill>
                  <a:schemeClr val="tx1"/>
                </a:solidFill>
              </a:endParaRPr>
            </a:p>
          </p:txBody>
        </p:sp>
        <p:cxnSp>
          <p:nvCxnSpPr>
            <p:cNvPr id="115" name="꺾인 연결선 91"/>
            <p:cNvCxnSpPr>
              <a:stCxn id="106" idx="1"/>
            </p:cNvCxnSpPr>
            <p:nvPr/>
          </p:nvCxnSpPr>
          <p:spPr>
            <a:xfrm rot="10800000" flipV="1">
              <a:off x="3500430" y="1785926"/>
              <a:ext cx="285752" cy="785818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꺾인 연결선 100"/>
            <p:cNvCxnSpPr>
              <a:stCxn id="113" idx="1"/>
            </p:cNvCxnSpPr>
            <p:nvPr/>
          </p:nvCxnSpPr>
          <p:spPr>
            <a:xfrm rot="10800000">
              <a:off x="3500430" y="2571744"/>
              <a:ext cx="285752" cy="714380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직선 연결선 116"/>
            <p:cNvCxnSpPr>
              <a:stCxn id="107" idx="1"/>
            </p:cNvCxnSpPr>
            <p:nvPr/>
          </p:nvCxnSpPr>
          <p:spPr>
            <a:xfrm rot="10800000">
              <a:off x="3500430" y="2000240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직선 연결선 117"/>
            <p:cNvCxnSpPr>
              <a:stCxn id="108" idx="1"/>
            </p:cNvCxnSpPr>
            <p:nvPr/>
          </p:nvCxnSpPr>
          <p:spPr>
            <a:xfrm rot="10800000">
              <a:off x="3500430" y="2214554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직선 연결선 118"/>
            <p:cNvCxnSpPr>
              <a:stCxn id="109" idx="1"/>
            </p:cNvCxnSpPr>
            <p:nvPr/>
          </p:nvCxnSpPr>
          <p:spPr>
            <a:xfrm rot="10800000">
              <a:off x="3500430" y="2428868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직선 연결선 119"/>
            <p:cNvCxnSpPr>
              <a:stCxn id="110" idx="1"/>
            </p:cNvCxnSpPr>
            <p:nvPr/>
          </p:nvCxnSpPr>
          <p:spPr>
            <a:xfrm rot="10800000">
              <a:off x="3500430" y="2643182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직선 연결선 120"/>
            <p:cNvCxnSpPr>
              <a:stCxn id="111" idx="1"/>
            </p:cNvCxnSpPr>
            <p:nvPr/>
          </p:nvCxnSpPr>
          <p:spPr>
            <a:xfrm rot="10800000">
              <a:off x="3500430" y="2857496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직선 연결선 121"/>
            <p:cNvCxnSpPr>
              <a:stCxn id="112" idx="1"/>
            </p:cNvCxnSpPr>
            <p:nvPr/>
          </p:nvCxnSpPr>
          <p:spPr>
            <a:xfrm rot="10800000">
              <a:off x="3500430" y="3071810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직선 연결선 122"/>
            <p:cNvCxnSpPr/>
            <p:nvPr/>
          </p:nvCxnSpPr>
          <p:spPr>
            <a:xfrm rot="10800000">
              <a:off x="3286116" y="2500306"/>
              <a:ext cx="214314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직사각형 123"/>
            <p:cNvSpPr/>
            <p:nvPr/>
          </p:nvSpPr>
          <p:spPr>
            <a:xfrm>
              <a:off x="3786182" y="3500438"/>
              <a:ext cx="1143008" cy="14287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3-1)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3786182" y="3714752"/>
              <a:ext cx="1143008" cy="14287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3-2)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3786182" y="3929066"/>
              <a:ext cx="1143008" cy="14287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3-3)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27" name="직사각형 126"/>
            <p:cNvSpPr/>
            <p:nvPr/>
          </p:nvSpPr>
          <p:spPr>
            <a:xfrm>
              <a:off x="3786182" y="4143380"/>
              <a:ext cx="1143008" cy="14287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3-4)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28" name="직사각형 127"/>
            <p:cNvSpPr/>
            <p:nvPr/>
          </p:nvSpPr>
          <p:spPr>
            <a:xfrm>
              <a:off x="3786182" y="4357694"/>
              <a:ext cx="1143008" cy="14287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5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3-5)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3786182" y="4572008"/>
              <a:ext cx="1143008" cy="14287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6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3-6)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3786182" y="4786322"/>
              <a:ext cx="1143008" cy="14287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7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3-7)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31" name="직사각형 130"/>
            <p:cNvSpPr/>
            <p:nvPr/>
          </p:nvSpPr>
          <p:spPr>
            <a:xfrm>
              <a:off x="3786182" y="5000636"/>
              <a:ext cx="1143008" cy="14287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8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3-8)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2500298" y="4071918"/>
              <a:ext cx="785818" cy="42862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000" b="1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3</a:t>
              </a:r>
            </a:p>
            <a:p>
              <a:pPr algn="ctr"/>
              <a:r>
                <a:rPr lang="en-US" altLang="ko-KR" sz="1000" b="1" smtClean="0">
                  <a:solidFill>
                    <a:schemeClr val="tx1"/>
                  </a:solidFill>
                </a:rPr>
                <a:t>(3</a:t>
              </a:r>
              <a:r>
                <a:rPr lang="ko-KR" altLang="en-US" sz="1000" b="1" smtClean="0">
                  <a:solidFill>
                    <a:schemeClr val="tx1"/>
                  </a:solidFill>
                </a:rPr>
                <a:t>번블럭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ko-KR" altLang="en-US" sz="1000" b="1">
                <a:solidFill>
                  <a:schemeClr val="tx1"/>
                </a:solidFill>
              </a:endParaRPr>
            </a:p>
          </p:txBody>
        </p:sp>
        <p:cxnSp>
          <p:nvCxnSpPr>
            <p:cNvPr id="133" name="꺾인 연결선 91"/>
            <p:cNvCxnSpPr>
              <a:stCxn id="124" idx="1"/>
            </p:cNvCxnSpPr>
            <p:nvPr/>
          </p:nvCxnSpPr>
          <p:spPr>
            <a:xfrm rot="10800000" flipV="1">
              <a:off x="3500430" y="3571876"/>
              <a:ext cx="285752" cy="785818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꺾인 연결선 100"/>
            <p:cNvCxnSpPr>
              <a:stCxn id="131" idx="1"/>
            </p:cNvCxnSpPr>
            <p:nvPr/>
          </p:nvCxnSpPr>
          <p:spPr>
            <a:xfrm rot="10800000">
              <a:off x="3500430" y="4357694"/>
              <a:ext cx="285752" cy="714380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직선 연결선 134"/>
            <p:cNvCxnSpPr>
              <a:stCxn id="125" idx="1"/>
            </p:cNvCxnSpPr>
            <p:nvPr/>
          </p:nvCxnSpPr>
          <p:spPr>
            <a:xfrm rot="10800000">
              <a:off x="3500430" y="3786190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직선 연결선 135"/>
            <p:cNvCxnSpPr>
              <a:stCxn id="126" idx="1"/>
            </p:cNvCxnSpPr>
            <p:nvPr/>
          </p:nvCxnSpPr>
          <p:spPr>
            <a:xfrm rot="10800000">
              <a:off x="3500430" y="4000504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직선 연결선 136"/>
            <p:cNvCxnSpPr>
              <a:stCxn id="127" idx="1"/>
            </p:cNvCxnSpPr>
            <p:nvPr/>
          </p:nvCxnSpPr>
          <p:spPr>
            <a:xfrm rot="10800000">
              <a:off x="3500430" y="4214818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직선 연결선 137"/>
            <p:cNvCxnSpPr>
              <a:stCxn id="128" idx="1"/>
            </p:cNvCxnSpPr>
            <p:nvPr/>
          </p:nvCxnSpPr>
          <p:spPr>
            <a:xfrm rot="10800000">
              <a:off x="3500430" y="4429132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직선 연결선 138"/>
            <p:cNvCxnSpPr>
              <a:stCxn id="129" idx="1"/>
            </p:cNvCxnSpPr>
            <p:nvPr/>
          </p:nvCxnSpPr>
          <p:spPr>
            <a:xfrm rot="10800000">
              <a:off x="3500430" y="4643446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직선 연결선 139"/>
            <p:cNvCxnSpPr>
              <a:stCxn id="130" idx="1"/>
            </p:cNvCxnSpPr>
            <p:nvPr/>
          </p:nvCxnSpPr>
          <p:spPr>
            <a:xfrm rot="10800000">
              <a:off x="3500430" y="4857760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직선 연결선 140"/>
            <p:cNvCxnSpPr/>
            <p:nvPr/>
          </p:nvCxnSpPr>
          <p:spPr>
            <a:xfrm rot="10800000">
              <a:off x="3286116" y="4286256"/>
              <a:ext cx="214314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직사각형 141"/>
            <p:cNvSpPr/>
            <p:nvPr/>
          </p:nvSpPr>
          <p:spPr>
            <a:xfrm>
              <a:off x="3786182" y="5214926"/>
              <a:ext cx="1143008" cy="1428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4-1)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43" name="직사각형 142"/>
            <p:cNvSpPr/>
            <p:nvPr/>
          </p:nvSpPr>
          <p:spPr>
            <a:xfrm>
              <a:off x="3786182" y="5429240"/>
              <a:ext cx="1143008" cy="1428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4-2)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44" name="직사각형 143"/>
            <p:cNvSpPr/>
            <p:nvPr/>
          </p:nvSpPr>
          <p:spPr>
            <a:xfrm>
              <a:off x="3786182" y="5643554"/>
              <a:ext cx="1143008" cy="1428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4-3)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45" name="직사각형 144"/>
            <p:cNvSpPr/>
            <p:nvPr/>
          </p:nvSpPr>
          <p:spPr>
            <a:xfrm>
              <a:off x="3786182" y="5857868"/>
              <a:ext cx="1143008" cy="1428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4-4)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46" name="직사각형 145"/>
            <p:cNvSpPr/>
            <p:nvPr/>
          </p:nvSpPr>
          <p:spPr>
            <a:xfrm>
              <a:off x="3786182" y="6072182"/>
              <a:ext cx="1143008" cy="1428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5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4-5)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47" name="직사각형 146"/>
            <p:cNvSpPr/>
            <p:nvPr/>
          </p:nvSpPr>
          <p:spPr>
            <a:xfrm>
              <a:off x="3786182" y="6286496"/>
              <a:ext cx="1143008" cy="1428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6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4-6)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48" name="직사각형 147"/>
            <p:cNvSpPr/>
            <p:nvPr/>
          </p:nvSpPr>
          <p:spPr>
            <a:xfrm>
              <a:off x="3786182" y="6500810"/>
              <a:ext cx="1143008" cy="1428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7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4-7)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49" name="직사각형 148"/>
            <p:cNvSpPr/>
            <p:nvPr/>
          </p:nvSpPr>
          <p:spPr>
            <a:xfrm>
              <a:off x="3786182" y="6715124"/>
              <a:ext cx="1143008" cy="1428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8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4-8)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50" name="직사각형 149"/>
            <p:cNvSpPr/>
            <p:nvPr/>
          </p:nvSpPr>
          <p:spPr>
            <a:xfrm>
              <a:off x="2500298" y="5786406"/>
              <a:ext cx="785818" cy="428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000" b="1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4</a:t>
              </a:r>
            </a:p>
            <a:p>
              <a:pPr algn="ctr"/>
              <a:r>
                <a:rPr lang="en-US" altLang="ko-KR" sz="1000" b="1" smtClean="0">
                  <a:solidFill>
                    <a:schemeClr val="tx1"/>
                  </a:solidFill>
                </a:rPr>
                <a:t>(4</a:t>
              </a:r>
              <a:r>
                <a:rPr lang="ko-KR" altLang="en-US" sz="1000" b="1" smtClean="0">
                  <a:solidFill>
                    <a:schemeClr val="tx1"/>
                  </a:solidFill>
                </a:rPr>
                <a:t>번블럭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ko-KR" altLang="en-US" sz="1000" b="1">
                <a:solidFill>
                  <a:schemeClr val="tx1"/>
                </a:solidFill>
              </a:endParaRPr>
            </a:p>
          </p:txBody>
        </p:sp>
        <p:cxnSp>
          <p:nvCxnSpPr>
            <p:cNvPr id="151" name="꺾인 연결선 91"/>
            <p:cNvCxnSpPr>
              <a:stCxn id="142" idx="1"/>
            </p:cNvCxnSpPr>
            <p:nvPr/>
          </p:nvCxnSpPr>
          <p:spPr>
            <a:xfrm rot="10800000" flipV="1">
              <a:off x="3500430" y="5286364"/>
              <a:ext cx="285752" cy="785818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꺾인 연결선 100"/>
            <p:cNvCxnSpPr>
              <a:stCxn id="149" idx="1"/>
            </p:cNvCxnSpPr>
            <p:nvPr/>
          </p:nvCxnSpPr>
          <p:spPr>
            <a:xfrm rot="10800000">
              <a:off x="3500430" y="6072182"/>
              <a:ext cx="285752" cy="714380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직선 연결선 152"/>
            <p:cNvCxnSpPr>
              <a:stCxn id="143" idx="1"/>
            </p:cNvCxnSpPr>
            <p:nvPr/>
          </p:nvCxnSpPr>
          <p:spPr>
            <a:xfrm rot="10800000">
              <a:off x="3500430" y="5500678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직선 연결선 153"/>
            <p:cNvCxnSpPr>
              <a:stCxn id="144" idx="1"/>
            </p:cNvCxnSpPr>
            <p:nvPr/>
          </p:nvCxnSpPr>
          <p:spPr>
            <a:xfrm rot="10800000">
              <a:off x="3500430" y="5714992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직선 연결선 154"/>
            <p:cNvCxnSpPr>
              <a:stCxn id="145" idx="1"/>
            </p:cNvCxnSpPr>
            <p:nvPr/>
          </p:nvCxnSpPr>
          <p:spPr>
            <a:xfrm rot="10800000">
              <a:off x="3500430" y="5929306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직선 연결선 155"/>
            <p:cNvCxnSpPr>
              <a:stCxn id="146" idx="1"/>
            </p:cNvCxnSpPr>
            <p:nvPr/>
          </p:nvCxnSpPr>
          <p:spPr>
            <a:xfrm rot="10800000">
              <a:off x="3500430" y="6143620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직선 연결선 156"/>
            <p:cNvCxnSpPr>
              <a:stCxn id="147" idx="1"/>
            </p:cNvCxnSpPr>
            <p:nvPr/>
          </p:nvCxnSpPr>
          <p:spPr>
            <a:xfrm rot="10800000">
              <a:off x="3500430" y="6357934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직선 연결선 157"/>
            <p:cNvCxnSpPr>
              <a:stCxn id="148" idx="1"/>
            </p:cNvCxnSpPr>
            <p:nvPr/>
          </p:nvCxnSpPr>
          <p:spPr>
            <a:xfrm rot="10800000">
              <a:off x="3500430" y="6572248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직선 연결선 158"/>
            <p:cNvCxnSpPr/>
            <p:nvPr/>
          </p:nvCxnSpPr>
          <p:spPr>
            <a:xfrm rot="10800000">
              <a:off x="3286116" y="6000744"/>
              <a:ext cx="214314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꺾인 연결선 203"/>
            <p:cNvCxnSpPr>
              <a:stCxn id="96" idx="1"/>
            </p:cNvCxnSpPr>
            <p:nvPr/>
          </p:nvCxnSpPr>
          <p:spPr>
            <a:xfrm rot="10800000" flipV="1">
              <a:off x="2214546" y="785794"/>
              <a:ext cx="285752" cy="2643206"/>
            </a:xfrm>
            <a:prstGeom prst="bentConnector2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hape 160"/>
            <p:cNvCxnSpPr>
              <a:stCxn id="150" idx="1"/>
            </p:cNvCxnSpPr>
            <p:nvPr/>
          </p:nvCxnSpPr>
          <p:spPr>
            <a:xfrm rot="10800000">
              <a:off x="2214546" y="3357564"/>
              <a:ext cx="285752" cy="2643156"/>
            </a:xfrm>
            <a:prstGeom prst="bentConnector2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직선 연결선 161"/>
            <p:cNvCxnSpPr>
              <a:stCxn id="114" idx="1"/>
            </p:cNvCxnSpPr>
            <p:nvPr/>
          </p:nvCxnSpPr>
          <p:spPr>
            <a:xfrm rot="10800000" flipV="1">
              <a:off x="2214546" y="2500281"/>
              <a:ext cx="285752" cy="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직선 연결선 162"/>
            <p:cNvCxnSpPr>
              <a:stCxn id="132" idx="1"/>
            </p:cNvCxnSpPr>
            <p:nvPr/>
          </p:nvCxnSpPr>
          <p:spPr>
            <a:xfrm rot="10800000" flipV="1">
              <a:off x="2214546" y="4286231"/>
              <a:ext cx="285752" cy="2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직선 연결선 163"/>
            <p:cNvCxnSpPr>
              <a:endCxn id="166" idx="3"/>
            </p:cNvCxnSpPr>
            <p:nvPr/>
          </p:nvCxnSpPr>
          <p:spPr>
            <a:xfrm rot="10800000">
              <a:off x="1142976" y="3429000"/>
              <a:ext cx="1071570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직사각형 164"/>
            <p:cNvSpPr/>
            <p:nvPr/>
          </p:nvSpPr>
          <p:spPr>
            <a:xfrm>
              <a:off x="142844" y="2357430"/>
              <a:ext cx="1000132" cy="5715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100" b="1" smtClean="0">
                  <a:solidFill>
                    <a:schemeClr val="tx1"/>
                  </a:solidFill>
                </a:rPr>
                <a:t>왼쪽</a:t>
              </a:r>
              <a:r>
                <a:rPr lang="en-US" altLang="ko-KR" sz="1100" b="1" smtClean="0">
                  <a:solidFill>
                    <a:schemeClr val="tx1"/>
                  </a:solidFill>
                </a:rPr>
                <a:t>Alt</a:t>
              </a:r>
              <a:br>
                <a:rPr lang="en-US" altLang="ko-KR" sz="1100" b="1" smtClean="0">
                  <a:solidFill>
                    <a:schemeClr val="tx1"/>
                  </a:solidFill>
                </a:rPr>
              </a:br>
              <a:r>
                <a:rPr lang="en-US" altLang="ko-KR" sz="1100" b="1" smtClean="0">
                  <a:solidFill>
                    <a:schemeClr val="tx1"/>
                  </a:solidFill>
                </a:rPr>
                <a:t>(</a:t>
              </a:r>
              <a:r>
                <a:rPr lang="ko-KR" altLang="en-US" sz="1100" b="1" smtClean="0">
                  <a:solidFill>
                    <a:schemeClr val="tx1"/>
                  </a:solidFill>
                </a:rPr>
                <a:t>녹화</a:t>
              </a:r>
              <a:r>
                <a:rPr lang="en-US" altLang="ko-KR" sz="1100" b="1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6" name="직사각형 165"/>
            <p:cNvSpPr/>
            <p:nvPr/>
          </p:nvSpPr>
          <p:spPr>
            <a:xfrm>
              <a:off x="142844" y="3143248"/>
              <a:ext cx="1000132" cy="5715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100" b="1" smtClean="0">
                  <a:solidFill>
                    <a:schemeClr val="tx1"/>
                  </a:solidFill>
                </a:rPr>
                <a:t>왼쪽</a:t>
              </a:r>
              <a:r>
                <a:rPr lang="en-US" altLang="ko-KR" sz="1100" b="1" smtClean="0">
                  <a:solidFill>
                    <a:schemeClr val="tx1"/>
                  </a:solidFill>
                </a:rPr>
                <a:t>Ctrl</a:t>
              </a:r>
              <a:br>
                <a:rPr lang="en-US" altLang="ko-KR" sz="1100" b="1" smtClean="0">
                  <a:solidFill>
                    <a:schemeClr val="tx1"/>
                  </a:solidFill>
                </a:rPr>
              </a:br>
              <a:r>
                <a:rPr lang="en-US" altLang="ko-KR" sz="1100" b="1" smtClean="0">
                  <a:solidFill>
                    <a:schemeClr val="tx1"/>
                  </a:solidFill>
                </a:rPr>
                <a:t>(</a:t>
              </a:r>
              <a:r>
                <a:rPr lang="ko-KR" altLang="en-US" sz="1100" b="1" smtClean="0">
                  <a:solidFill>
                    <a:schemeClr val="tx1"/>
                  </a:solidFill>
                </a:rPr>
                <a:t>재생</a:t>
              </a:r>
              <a:r>
                <a:rPr lang="en-US" altLang="ko-KR" sz="1100" b="1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7" name="직사각형 166"/>
            <p:cNvSpPr/>
            <p:nvPr/>
          </p:nvSpPr>
          <p:spPr>
            <a:xfrm>
              <a:off x="142844" y="3929066"/>
              <a:ext cx="1000132" cy="5715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100" b="1" smtClean="0">
                  <a:solidFill>
                    <a:schemeClr val="tx1"/>
                  </a:solidFill>
                </a:rPr>
                <a:t>왼쪽</a:t>
              </a:r>
              <a:r>
                <a:rPr lang="en-US" altLang="ko-KR" sz="1100" b="1" smtClean="0">
                  <a:solidFill>
                    <a:schemeClr val="tx1"/>
                  </a:solidFill>
                </a:rPr>
                <a:t>Shift</a:t>
              </a:r>
            </a:p>
            <a:p>
              <a:pPr algn="ctr"/>
              <a:r>
                <a:rPr lang="en-US" altLang="ko-KR" sz="1100" b="1" smtClean="0">
                  <a:solidFill>
                    <a:schemeClr val="tx1"/>
                  </a:solidFill>
                </a:rPr>
                <a:t>(</a:t>
              </a:r>
              <a:r>
                <a:rPr lang="ko-KR" altLang="en-US" sz="1100" b="1" smtClean="0">
                  <a:solidFill>
                    <a:schemeClr val="tx1"/>
                  </a:solidFill>
                </a:rPr>
                <a:t>편집매크로</a:t>
              </a:r>
              <a:r>
                <a:rPr lang="en-US" altLang="ko-KR" sz="1100" b="1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cxnSp>
          <p:nvCxnSpPr>
            <p:cNvPr id="199" name="Shape 198"/>
            <p:cNvCxnSpPr>
              <a:stCxn id="165" idx="3"/>
            </p:cNvCxnSpPr>
            <p:nvPr/>
          </p:nvCxnSpPr>
          <p:spPr>
            <a:xfrm>
              <a:off x="1142976" y="2643182"/>
              <a:ext cx="285752" cy="785818"/>
            </a:xfrm>
            <a:prstGeom prst="bentConnector2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hape 200"/>
            <p:cNvCxnSpPr>
              <a:stCxn id="167" idx="3"/>
            </p:cNvCxnSpPr>
            <p:nvPr/>
          </p:nvCxnSpPr>
          <p:spPr>
            <a:xfrm flipV="1">
              <a:off x="1142976" y="3429000"/>
              <a:ext cx="285752" cy="785818"/>
            </a:xfrm>
            <a:prstGeom prst="bentConnector2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그룹 207"/>
          <p:cNvGrpSpPr/>
          <p:nvPr/>
        </p:nvGrpSpPr>
        <p:grpSpPr>
          <a:xfrm>
            <a:off x="5143504" y="2643182"/>
            <a:ext cx="3786214" cy="1643074"/>
            <a:chOff x="5143504" y="2571744"/>
            <a:chExt cx="3786214" cy="1643074"/>
          </a:xfrm>
        </p:grpSpPr>
        <p:sp>
          <p:nvSpPr>
            <p:cNvPr id="168" name="직사각형 167"/>
            <p:cNvSpPr/>
            <p:nvPr/>
          </p:nvSpPr>
          <p:spPr>
            <a:xfrm>
              <a:off x="5143504" y="3071786"/>
              <a:ext cx="1143008" cy="5715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100" b="1" smtClean="0">
                  <a:solidFill>
                    <a:schemeClr val="tx1"/>
                  </a:solidFill>
                </a:rPr>
                <a:t>오른쪽</a:t>
              </a:r>
              <a:r>
                <a:rPr lang="en-US" altLang="ko-KR" sz="1100" b="1" smtClean="0">
                  <a:solidFill>
                    <a:schemeClr val="tx1"/>
                  </a:solidFill>
                </a:rPr>
                <a:t>Ctrl</a:t>
              </a:r>
              <a:br>
                <a:rPr lang="en-US" altLang="ko-KR" sz="1100" b="1" smtClean="0">
                  <a:solidFill>
                    <a:schemeClr val="tx1"/>
                  </a:solidFill>
                </a:rPr>
              </a:br>
              <a:r>
                <a:rPr lang="en-US" altLang="ko-KR" sz="1100" b="1" smtClean="0">
                  <a:solidFill>
                    <a:schemeClr val="tx1"/>
                  </a:solidFill>
                </a:rPr>
                <a:t>(</a:t>
              </a:r>
              <a:r>
                <a:rPr lang="ko-KR" altLang="en-US" sz="1100" b="1" smtClean="0">
                  <a:solidFill>
                    <a:schemeClr val="tx1"/>
                  </a:solidFill>
                </a:rPr>
                <a:t>조합매크로는 </a:t>
              </a:r>
              <a:r>
                <a:rPr lang="en-US" altLang="ko-KR" sz="1100" b="1" smtClean="0">
                  <a:solidFill>
                    <a:schemeClr val="tx1"/>
                  </a:solidFill>
                </a:rPr>
                <a:t>1</a:t>
              </a:r>
              <a:r>
                <a:rPr lang="ko-KR" altLang="en-US" sz="1100" b="1" smtClean="0">
                  <a:solidFill>
                    <a:schemeClr val="tx1"/>
                  </a:solidFill>
                </a:rPr>
                <a:t>번블럭만사용</a:t>
              </a:r>
              <a:r>
                <a:rPr lang="en-US" altLang="ko-KR" sz="1100" b="1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75" name="직사각형 174"/>
            <p:cNvSpPr/>
            <p:nvPr/>
          </p:nvSpPr>
          <p:spPr>
            <a:xfrm>
              <a:off x="7786710" y="2571744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1-1)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76" name="직사각형 175"/>
            <p:cNvSpPr/>
            <p:nvPr/>
          </p:nvSpPr>
          <p:spPr>
            <a:xfrm>
              <a:off x="7786710" y="2786058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2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1-2)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77" name="직사각형 176"/>
            <p:cNvSpPr/>
            <p:nvPr/>
          </p:nvSpPr>
          <p:spPr>
            <a:xfrm>
              <a:off x="7786710" y="3000372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3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1-3)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78" name="직사각형 177"/>
            <p:cNvSpPr/>
            <p:nvPr/>
          </p:nvSpPr>
          <p:spPr>
            <a:xfrm>
              <a:off x="7786710" y="3214686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4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1-4)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79" name="직사각형 178"/>
            <p:cNvSpPr/>
            <p:nvPr/>
          </p:nvSpPr>
          <p:spPr>
            <a:xfrm>
              <a:off x="7786710" y="3429000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5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1-5)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80" name="직사각형 179"/>
            <p:cNvSpPr/>
            <p:nvPr/>
          </p:nvSpPr>
          <p:spPr>
            <a:xfrm>
              <a:off x="7786710" y="3643314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6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1-6)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81" name="직사각형 180"/>
            <p:cNvSpPr/>
            <p:nvPr/>
          </p:nvSpPr>
          <p:spPr>
            <a:xfrm>
              <a:off x="7786710" y="3857628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7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1-7)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7786710" y="4071942"/>
              <a:ext cx="1143008" cy="14287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800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800" smtClean="0">
                  <a:solidFill>
                    <a:schemeClr val="tx1"/>
                  </a:solidFill>
                </a:rPr>
                <a:t>8 (</a:t>
              </a:r>
              <a:r>
                <a:rPr lang="ko-KR" altLang="en-US" sz="800" smtClean="0">
                  <a:solidFill>
                    <a:schemeClr val="tx1"/>
                  </a:solidFill>
                </a:rPr>
                <a:t>메모리</a:t>
              </a:r>
              <a:r>
                <a:rPr lang="en-US" altLang="ko-KR" sz="800" smtClean="0">
                  <a:solidFill>
                    <a:schemeClr val="tx1"/>
                  </a:solidFill>
                </a:rPr>
                <a:t>1-8)</a:t>
              </a:r>
            </a:p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83" name="직사각형 182"/>
            <p:cNvSpPr/>
            <p:nvPr/>
          </p:nvSpPr>
          <p:spPr>
            <a:xfrm>
              <a:off x="6500826" y="3143224"/>
              <a:ext cx="785818" cy="42862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000" b="1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000" b="1" smtClean="0">
                  <a:solidFill>
                    <a:schemeClr val="tx1"/>
                  </a:solidFill>
                </a:rPr>
                <a:t>키패드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1</a:t>
              </a:r>
              <a:br>
                <a:rPr lang="en-US" altLang="ko-KR" sz="1000" b="1" smtClean="0">
                  <a:solidFill>
                    <a:schemeClr val="tx1"/>
                  </a:solidFill>
                </a:rPr>
              </a:br>
              <a:r>
                <a:rPr lang="en-US" altLang="ko-KR" sz="1000" b="1" smtClean="0">
                  <a:solidFill>
                    <a:schemeClr val="tx1"/>
                  </a:solidFill>
                </a:rPr>
                <a:t>(1</a:t>
              </a:r>
              <a:r>
                <a:rPr lang="ko-KR" altLang="en-US" sz="1000" b="1" smtClean="0">
                  <a:solidFill>
                    <a:schemeClr val="tx1"/>
                  </a:solidFill>
                </a:rPr>
                <a:t>번블럭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ko-KR" altLang="en-US" sz="1000" b="1">
                <a:solidFill>
                  <a:schemeClr val="tx1"/>
                </a:solidFill>
              </a:endParaRPr>
            </a:p>
          </p:txBody>
        </p:sp>
        <p:cxnSp>
          <p:nvCxnSpPr>
            <p:cNvPr id="184" name="꺾인 연결선 91"/>
            <p:cNvCxnSpPr>
              <a:stCxn id="175" idx="1"/>
            </p:cNvCxnSpPr>
            <p:nvPr/>
          </p:nvCxnSpPr>
          <p:spPr>
            <a:xfrm rot="10800000" flipV="1">
              <a:off x="7500958" y="2643182"/>
              <a:ext cx="285752" cy="785818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꺾인 연결선 100"/>
            <p:cNvCxnSpPr>
              <a:stCxn id="182" idx="1"/>
            </p:cNvCxnSpPr>
            <p:nvPr/>
          </p:nvCxnSpPr>
          <p:spPr>
            <a:xfrm rot="10800000">
              <a:off x="7500958" y="3429000"/>
              <a:ext cx="285752" cy="714380"/>
            </a:xfrm>
            <a:prstGeom prst="bentConnector2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직선 연결선 185"/>
            <p:cNvCxnSpPr>
              <a:stCxn id="176" idx="1"/>
            </p:cNvCxnSpPr>
            <p:nvPr/>
          </p:nvCxnSpPr>
          <p:spPr>
            <a:xfrm rot="10800000">
              <a:off x="7500958" y="2857496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직선 연결선 186"/>
            <p:cNvCxnSpPr>
              <a:stCxn id="177" idx="1"/>
            </p:cNvCxnSpPr>
            <p:nvPr/>
          </p:nvCxnSpPr>
          <p:spPr>
            <a:xfrm rot="10800000">
              <a:off x="7500958" y="3071810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직선 연결선 187"/>
            <p:cNvCxnSpPr>
              <a:stCxn id="178" idx="1"/>
            </p:cNvCxnSpPr>
            <p:nvPr/>
          </p:nvCxnSpPr>
          <p:spPr>
            <a:xfrm rot="10800000">
              <a:off x="7500958" y="3286124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직선 연결선 188"/>
            <p:cNvCxnSpPr>
              <a:stCxn id="179" idx="1"/>
            </p:cNvCxnSpPr>
            <p:nvPr/>
          </p:nvCxnSpPr>
          <p:spPr>
            <a:xfrm rot="10800000">
              <a:off x="7500958" y="3500438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직선 연결선 189"/>
            <p:cNvCxnSpPr>
              <a:stCxn id="180" idx="1"/>
            </p:cNvCxnSpPr>
            <p:nvPr/>
          </p:nvCxnSpPr>
          <p:spPr>
            <a:xfrm rot="10800000">
              <a:off x="7500958" y="3714752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직선 연결선 190"/>
            <p:cNvCxnSpPr>
              <a:stCxn id="181" idx="1"/>
            </p:cNvCxnSpPr>
            <p:nvPr/>
          </p:nvCxnSpPr>
          <p:spPr>
            <a:xfrm rot="10800000">
              <a:off x="7500958" y="3929066"/>
              <a:ext cx="285752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직선 연결선 191"/>
            <p:cNvCxnSpPr/>
            <p:nvPr/>
          </p:nvCxnSpPr>
          <p:spPr>
            <a:xfrm rot="10800000">
              <a:off x="7286644" y="3357562"/>
              <a:ext cx="214314" cy="15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직선 연결선 202"/>
            <p:cNvCxnSpPr>
              <a:stCxn id="168" idx="3"/>
              <a:endCxn id="183" idx="1"/>
            </p:cNvCxnSpPr>
            <p:nvPr/>
          </p:nvCxnSpPr>
          <p:spPr>
            <a:xfrm>
              <a:off x="6286512" y="3357538"/>
              <a:ext cx="214314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9" name="TextBox 208"/>
          <p:cNvSpPr txBox="1"/>
          <p:nvPr/>
        </p:nvSpPr>
        <p:spPr>
          <a:xfrm>
            <a:off x="5143504" y="4357694"/>
            <a:ext cx="40004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smtClean="0"/>
              <a:t>-</a:t>
            </a:r>
            <a:r>
              <a:rPr lang="ko-KR" altLang="en-US" sz="1100" smtClean="0"/>
              <a:t>조합매크로는 </a:t>
            </a:r>
            <a:r>
              <a:rPr lang="en-US" altLang="ko-KR" sz="1100" smtClean="0"/>
              <a:t>1</a:t>
            </a:r>
            <a:r>
              <a:rPr lang="ko-KR" altLang="en-US" sz="1100" smtClean="0"/>
              <a:t>개의 블럭에 </a:t>
            </a:r>
            <a:r>
              <a:rPr lang="en-US" altLang="ko-KR" sz="1100" smtClean="0"/>
              <a:t>8</a:t>
            </a:r>
            <a:r>
              <a:rPr lang="ko-KR" altLang="en-US" sz="1100" smtClean="0"/>
              <a:t>개의 메모리를 사용합니다</a:t>
            </a:r>
            <a:r>
              <a:rPr lang="en-US" altLang="ko-KR" sz="1100" smtClean="0"/>
              <a:t>.</a:t>
            </a:r>
          </a:p>
          <a:p>
            <a:r>
              <a:rPr lang="en-US" altLang="ko-KR" sz="1100" smtClean="0"/>
              <a:t>-</a:t>
            </a:r>
            <a:r>
              <a:rPr lang="ko-KR" altLang="en-US" sz="1100" smtClean="0"/>
              <a:t>조합매크로도 </a:t>
            </a:r>
            <a:r>
              <a:rPr lang="ko-KR" altLang="en-US" sz="1100" smtClean="0"/>
              <a:t>블럭을 </a:t>
            </a:r>
            <a:r>
              <a:rPr lang="ko-KR" altLang="en-US" sz="1100" smtClean="0"/>
              <a:t>먼저 선택하고 메모리를 선택합니다</a:t>
            </a:r>
            <a:r>
              <a:rPr lang="en-US" altLang="ko-KR" sz="1100" smtClean="0"/>
              <a:t>.</a:t>
            </a:r>
            <a:r>
              <a:rPr lang="ko-KR" altLang="en-US" sz="1100" smtClean="0"/>
              <a:t>  </a:t>
            </a:r>
            <a:endParaRPr lang="en-US" altLang="ko-KR" sz="1100" b="1" smtClean="0"/>
          </a:p>
          <a:p>
            <a:endParaRPr lang="en-US" altLang="ko-KR" sz="11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643174" y="71414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1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1-1)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643174" y="285728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2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1-2)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643174" y="500042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3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1-3)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643174" y="714356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4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1-4)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643174" y="928670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5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1-5)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643174" y="1142984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6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1-6)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643174" y="1357298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7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1-7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643174" y="1571612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8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1-8)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357290" y="642894"/>
            <a:ext cx="785818" cy="4286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b="1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000" b="1" smtClean="0">
                <a:solidFill>
                  <a:schemeClr val="tx1"/>
                </a:solidFill>
              </a:rPr>
              <a:t>키패드</a:t>
            </a:r>
            <a:r>
              <a:rPr lang="en-US" altLang="ko-KR" sz="1000" b="1" smtClean="0">
                <a:solidFill>
                  <a:schemeClr val="tx1"/>
                </a:solidFill>
              </a:rPr>
              <a:t>1</a:t>
            </a:r>
            <a:br>
              <a:rPr lang="en-US" altLang="ko-KR" sz="1000" b="1" smtClean="0">
                <a:solidFill>
                  <a:schemeClr val="tx1"/>
                </a:solidFill>
              </a:rPr>
            </a:br>
            <a:r>
              <a:rPr lang="en-US" altLang="ko-KR" sz="1000" b="1" smtClean="0">
                <a:solidFill>
                  <a:schemeClr val="tx1"/>
                </a:solidFill>
              </a:rPr>
              <a:t>(1</a:t>
            </a:r>
            <a:r>
              <a:rPr lang="ko-KR" altLang="en-US" sz="1000" b="1" smtClean="0">
                <a:solidFill>
                  <a:schemeClr val="tx1"/>
                </a:solidFill>
              </a:rPr>
              <a:t>번블럭</a:t>
            </a:r>
            <a:r>
              <a:rPr lang="en-US" altLang="ko-KR" sz="1000" b="1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ko-KR" altLang="en-US" sz="1000" b="1">
              <a:solidFill>
                <a:schemeClr val="tx1"/>
              </a:solidFill>
            </a:endParaRPr>
          </a:p>
        </p:txBody>
      </p:sp>
      <p:cxnSp>
        <p:nvCxnSpPr>
          <p:cNvPr id="11" name="꺾인 연결선 91"/>
          <p:cNvCxnSpPr>
            <a:stCxn id="2" idx="1"/>
          </p:cNvCxnSpPr>
          <p:nvPr/>
        </p:nvCxnSpPr>
        <p:spPr>
          <a:xfrm rot="10800000" flipV="1">
            <a:off x="2357422" y="142852"/>
            <a:ext cx="285752" cy="714356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꺾인 연결선 100"/>
          <p:cNvCxnSpPr>
            <a:stCxn id="9" idx="1"/>
          </p:cNvCxnSpPr>
          <p:nvPr/>
        </p:nvCxnSpPr>
        <p:spPr>
          <a:xfrm rot="10800000">
            <a:off x="2357422" y="857208"/>
            <a:ext cx="285752" cy="785842"/>
          </a:xfrm>
          <a:prstGeom prst="bentConnector2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>
            <a:stCxn id="3" idx="1"/>
          </p:cNvCxnSpPr>
          <p:nvPr/>
        </p:nvCxnSpPr>
        <p:spPr>
          <a:xfrm rot="10800000">
            <a:off x="2357422" y="357166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>
            <a:stCxn id="4" idx="1"/>
          </p:cNvCxnSpPr>
          <p:nvPr/>
        </p:nvCxnSpPr>
        <p:spPr>
          <a:xfrm rot="10800000">
            <a:off x="2357422" y="571480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>
            <a:stCxn id="5" idx="1"/>
          </p:cNvCxnSpPr>
          <p:nvPr/>
        </p:nvCxnSpPr>
        <p:spPr>
          <a:xfrm rot="10800000">
            <a:off x="2357422" y="785794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6" idx="1"/>
          </p:cNvCxnSpPr>
          <p:nvPr/>
        </p:nvCxnSpPr>
        <p:spPr>
          <a:xfrm rot="10800000">
            <a:off x="2357422" y="1000108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7" idx="1"/>
          </p:cNvCxnSpPr>
          <p:nvPr/>
        </p:nvCxnSpPr>
        <p:spPr>
          <a:xfrm rot="10800000">
            <a:off x="2357422" y="1214422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stCxn id="8" idx="1"/>
          </p:cNvCxnSpPr>
          <p:nvPr/>
        </p:nvCxnSpPr>
        <p:spPr>
          <a:xfrm rot="10800000">
            <a:off x="2357422" y="1428736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rot="10800000">
            <a:off x="2143108" y="857232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 rot="10800000" flipV="1">
            <a:off x="1071538" y="857208"/>
            <a:ext cx="285752" cy="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71406" y="500042"/>
            <a:ext cx="1000132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100" b="1" smtClean="0">
                <a:solidFill>
                  <a:schemeClr val="tx1"/>
                </a:solidFill>
              </a:rPr>
              <a:t>왼쪽</a:t>
            </a:r>
            <a:r>
              <a:rPr lang="en-US" altLang="ko-KR" sz="1100" b="1" smtClean="0">
                <a:solidFill>
                  <a:schemeClr val="tx1"/>
                </a:solidFill>
              </a:rPr>
              <a:t>Alt</a:t>
            </a:r>
            <a:br>
              <a:rPr lang="en-US" altLang="ko-KR" sz="1100" b="1" smtClean="0">
                <a:solidFill>
                  <a:schemeClr val="tx1"/>
                </a:solidFill>
              </a:rPr>
            </a:br>
            <a:r>
              <a:rPr lang="en-US" altLang="ko-KR" sz="1100" b="1" smtClean="0">
                <a:solidFill>
                  <a:schemeClr val="tx1"/>
                </a:solidFill>
              </a:rPr>
              <a:t>(</a:t>
            </a:r>
            <a:r>
              <a:rPr lang="ko-KR" altLang="en-US" sz="1100" b="1" smtClean="0">
                <a:solidFill>
                  <a:schemeClr val="tx1"/>
                </a:solidFill>
              </a:rPr>
              <a:t>녹화</a:t>
            </a:r>
            <a:r>
              <a:rPr lang="en-US" altLang="ko-KR" sz="1100" b="1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05" y="1928802"/>
            <a:ext cx="93343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70" y="3143248"/>
            <a:ext cx="93836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357694"/>
            <a:ext cx="92869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857496"/>
            <a:ext cx="781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61" y="4071942"/>
            <a:ext cx="3143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TextBox 30"/>
          <p:cNvSpPr txBox="1"/>
          <p:nvPr/>
        </p:nvSpPr>
        <p:spPr>
          <a:xfrm>
            <a:off x="4169445" y="-24"/>
            <a:ext cx="47863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녹화메모리</a:t>
            </a:r>
            <a:r>
              <a:rPr lang="en-US" altLang="ko-KR" sz="1000" smtClean="0"/>
              <a:t>1-1(1</a:t>
            </a:r>
            <a:r>
              <a:rPr lang="ko-KR" altLang="en-US" sz="1000" smtClean="0"/>
              <a:t>번블럭 </a:t>
            </a:r>
            <a:r>
              <a:rPr lang="en-US" altLang="ko-KR" sz="1000" smtClean="0"/>
              <a:t>1</a:t>
            </a:r>
            <a:r>
              <a:rPr lang="ko-KR" altLang="en-US" sz="1000" smtClean="0"/>
              <a:t>번메모리</a:t>
            </a:r>
            <a:r>
              <a:rPr lang="en-US" altLang="ko-KR" sz="1000" smtClean="0"/>
              <a:t>)</a:t>
            </a:r>
            <a:r>
              <a:rPr lang="ko-KR" altLang="en-US" sz="1000" smtClean="0"/>
              <a:t>에 녹화하는 방법 을 설명하겠습니다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</a:t>
            </a:r>
            <a:endParaRPr lang="ko-KR" altLang="en-US" sz="1000"/>
          </a:p>
        </p:txBody>
      </p:sp>
      <p:sp>
        <p:nvSpPr>
          <p:cNvPr id="32" name="TextBox 31"/>
          <p:cNvSpPr txBox="1"/>
          <p:nvPr/>
        </p:nvSpPr>
        <p:spPr>
          <a:xfrm>
            <a:off x="1071538" y="2071678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녹화를 시작하기전에 기계에 불이 녹색불이 들어와 있는지 확인 합니다</a:t>
            </a:r>
            <a:r>
              <a:rPr lang="en-US" altLang="ko-KR" sz="1000" smtClean="0"/>
              <a:t>.</a:t>
            </a:r>
          </a:p>
          <a:p>
            <a:r>
              <a:rPr lang="ko-KR" altLang="en-US" sz="1000" smtClean="0"/>
              <a:t>녹색불이 들어와 있어야 매크로를 실행할수있기 때문에 만약 기계에 </a:t>
            </a:r>
            <a:r>
              <a:rPr lang="ko-KR" altLang="en-US" sz="1000" smtClean="0"/>
              <a:t>다른색 불이 </a:t>
            </a:r>
            <a:r>
              <a:rPr lang="ko-KR" altLang="en-US" sz="1000" smtClean="0"/>
              <a:t>들어와 있으면  키패드</a:t>
            </a:r>
            <a:r>
              <a:rPr lang="en-US" altLang="ko-KR" sz="1000" smtClean="0"/>
              <a:t>0</a:t>
            </a:r>
            <a:r>
              <a:rPr lang="ko-KR" altLang="en-US" sz="1000" smtClean="0"/>
              <a:t>을 눌러서 매크로 종료해 </a:t>
            </a:r>
            <a:r>
              <a:rPr lang="ko-KR" altLang="en-US" sz="1000" smtClean="0"/>
              <a:t> 기계의 불을 녹색불로 만들어줍니다</a:t>
            </a:r>
            <a:r>
              <a:rPr lang="en-US" altLang="ko-KR" sz="1000" smtClean="0"/>
              <a:t>.</a:t>
            </a:r>
            <a:endParaRPr lang="en-US" altLang="ko-KR" sz="1000" smtClean="0"/>
          </a:p>
          <a:p>
            <a:r>
              <a:rPr lang="ko-KR" altLang="en-US" sz="1000" smtClean="0"/>
              <a:t>이제 녹화순서를 설명 하겠습니다</a:t>
            </a:r>
            <a:r>
              <a:rPr lang="en-US" altLang="ko-KR" sz="1000" smtClean="0"/>
              <a:t>.</a:t>
            </a:r>
            <a:endParaRPr lang="ko-KR" altLang="en-US" sz="1000"/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69445" y="214290"/>
            <a:ext cx="4831711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05" y="5572140"/>
            <a:ext cx="93343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그룹 34"/>
          <p:cNvGrpSpPr/>
          <p:nvPr/>
        </p:nvGrpSpPr>
        <p:grpSpPr>
          <a:xfrm>
            <a:off x="110113" y="5286388"/>
            <a:ext cx="1461491" cy="314325"/>
            <a:chOff x="3643306" y="3286124"/>
            <a:chExt cx="1461491" cy="314325"/>
          </a:xfrm>
        </p:grpSpPr>
        <p:sp>
          <p:nvSpPr>
            <p:cNvPr id="36" name="TextBox 35"/>
            <p:cNvSpPr txBox="1"/>
            <p:nvPr/>
          </p:nvSpPr>
          <p:spPr>
            <a:xfrm>
              <a:off x="4214810" y="3286124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b="1" smtClean="0"/>
                <a:t>매크로종료</a:t>
              </a:r>
              <a:endParaRPr lang="ko-KR" altLang="en-US" sz="1100" b="1"/>
            </a:p>
          </p:txBody>
        </p:sp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643306" y="3286124"/>
              <a:ext cx="5715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8" name="TextBox 37"/>
          <p:cNvSpPr txBox="1"/>
          <p:nvPr/>
        </p:nvSpPr>
        <p:spPr>
          <a:xfrm>
            <a:off x="1099287" y="2897027"/>
            <a:ext cx="71160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smtClean="0"/>
              <a:t>[</a:t>
            </a:r>
            <a:r>
              <a:rPr lang="ko-KR" altLang="en-US" sz="1000" smtClean="0"/>
              <a:t>좌측</a:t>
            </a:r>
            <a:r>
              <a:rPr lang="en-US" altLang="ko-KR" sz="1000" smtClean="0"/>
              <a:t>Alt]</a:t>
            </a:r>
            <a:r>
              <a:rPr lang="ko-KR" altLang="en-US" sz="1000" smtClean="0"/>
              <a:t>키를 누르고 있는 상태에서 오른쪽 숫자</a:t>
            </a:r>
            <a:r>
              <a:rPr lang="en-US" altLang="ko-KR" sz="1000" smtClean="0"/>
              <a:t>[</a:t>
            </a:r>
            <a:r>
              <a:rPr lang="ko-KR" altLang="en-US" sz="1000" smtClean="0"/>
              <a:t>키패드</a:t>
            </a:r>
            <a:r>
              <a:rPr lang="en-US" altLang="ko-KR" sz="1000" smtClean="0"/>
              <a:t>1]</a:t>
            </a:r>
            <a:r>
              <a:rPr lang="ko-KR" altLang="en-US" sz="1000" smtClean="0"/>
              <a:t>번을 한번 눌렀다가 뗀 다음 누르고 있던</a:t>
            </a:r>
            <a:r>
              <a:rPr lang="en-US" altLang="ko-KR" sz="1000" smtClean="0"/>
              <a:t> [</a:t>
            </a:r>
            <a:r>
              <a:rPr lang="ko-KR" altLang="en-US" sz="1000" smtClean="0"/>
              <a:t>좌측</a:t>
            </a:r>
            <a:r>
              <a:rPr lang="en-US" altLang="ko-KR" sz="1000" smtClean="0"/>
              <a:t>Alt]</a:t>
            </a:r>
            <a:r>
              <a:rPr lang="ko-KR" altLang="en-US" sz="1000" smtClean="0"/>
              <a:t>키를 뗸다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   </a:t>
            </a:r>
            <a:endParaRPr lang="ko-KR" altLang="en-US" sz="1000"/>
          </a:p>
        </p:txBody>
      </p:sp>
      <p:sp>
        <p:nvSpPr>
          <p:cNvPr id="39" name="TextBox 38"/>
          <p:cNvSpPr txBox="1"/>
          <p:nvPr/>
        </p:nvSpPr>
        <p:spPr>
          <a:xfrm>
            <a:off x="1071538" y="3571876"/>
            <a:ext cx="73132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smtClean="0"/>
              <a:t>[</a:t>
            </a:r>
            <a:r>
              <a:rPr lang="ko-KR" altLang="en-US" sz="1000" smtClean="0"/>
              <a:t>좌측</a:t>
            </a:r>
            <a:r>
              <a:rPr lang="en-US" altLang="ko-KR" sz="1000" smtClean="0"/>
              <a:t>Alt]+[</a:t>
            </a:r>
            <a:r>
              <a:rPr lang="ko-KR" altLang="en-US" sz="1000" smtClean="0"/>
              <a:t>키패드</a:t>
            </a:r>
            <a:r>
              <a:rPr lang="en-US" altLang="ko-KR" sz="1000" smtClean="0"/>
              <a:t>1]</a:t>
            </a:r>
            <a:r>
              <a:rPr lang="ko-KR" altLang="en-US" sz="1000" smtClean="0"/>
              <a:t>눌렀다 떼면 기계의 불이 가운데 불이 들어오면서 </a:t>
            </a:r>
            <a:r>
              <a:rPr lang="en-US" altLang="ko-KR" sz="1000" smtClean="0"/>
              <a:t>4</a:t>
            </a:r>
            <a:r>
              <a:rPr lang="ko-KR" altLang="en-US" sz="1000" smtClean="0"/>
              <a:t>개의 블럭중 </a:t>
            </a:r>
            <a:r>
              <a:rPr lang="en-US" altLang="ko-KR" sz="1000" smtClean="0"/>
              <a:t>1</a:t>
            </a:r>
            <a:r>
              <a:rPr lang="ko-KR" altLang="en-US" sz="1000" smtClean="0"/>
              <a:t>번 블럭이 선택되어있는 상태가 됩니다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1</a:t>
            </a:r>
            <a:r>
              <a:rPr lang="ko-KR" altLang="en-US" sz="1000" smtClean="0"/>
              <a:t>번 블럭을 선택했으면 다음은 메모리를 </a:t>
            </a:r>
            <a:r>
              <a:rPr lang="ko-KR" altLang="en-US" sz="1000" smtClean="0"/>
              <a:t>선택해야 하는데 </a:t>
            </a:r>
            <a:r>
              <a:rPr lang="ko-KR" altLang="en-US" sz="1000" smtClean="0"/>
              <a:t>메모리 선택할때는 </a:t>
            </a:r>
            <a:r>
              <a:rPr lang="ko-KR" altLang="en-US" sz="1000" smtClean="0"/>
              <a:t>숫자키만 </a:t>
            </a:r>
            <a:r>
              <a:rPr lang="ko-KR" altLang="en-US" sz="1000" smtClean="0"/>
              <a:t>눌렀다가 </a:t>
            </a:r>
            <a:r>
              <a:rPr lang="ko-KR" altLang="en-US" sz="1000" smtClean="0"/>
              <a:t>뗸다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</a:t>
            </a:r>
            <a:endParaRPr lang="ko-KR" altLang="en-US" sz="1000"/>
          </a:p>
        </p:txBody>
      </p:sp>
      <p:sp>
        <p:nvSpPr>
          <p:cNvPr id="40" name="TextBox 39"/>
          <p:cNvSpPr txBox="1"/>
          <p:nvPr/>
        </p:nvSpPr>
        <p:spPr>
          <a:xfrm>
            <a:off x="1071538" y="4071942"/>
            <a:ext cx="60019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오른쪽 숫자 </a:t>
            </a:r>
            <a:r>
              <a:rPr lang="en-US" altLang="ko-KR" sz="1000" smtClean="0"/>
              <a:t>[</a:t>
            </a:r>
            <a:r>
              <a:rPr lang="ko-KR" altLang="en-US" sz="1000" smtClean="0"/>
              <a:t>키패드</a:t>
            </a:r>
            <a:r>
              <a:rPr lang="en-US" altLang="ko-KR" sz="1000" smtClean="0"/>
              <a:t>1]</a:t>
            </a:r>
            <a:r>
              <a:rPr lang="ko-KR" altLang="en-US" sz="1000" smtClean="0"/>
              <a:t>만 눌렀다 </a:t>
            </a:r>
            <a:r>
              <a:rPr lang="ko-KR" altLang="en-US" sz="1000" smtClean="0"/>
              <a:t>뗀</a:t>
            </a:r>
            <a:r>
              <a:rPr lang="ko-KR" altLang="en-US" sz="1000" smtClean="0"/>
              <a:t>다</a:t>
            </a:r>
            <a:r>
              <a:rPr lang="en-US" altLang="ko-KR" sz="1000" smtClean="0"/>
              <a:t>. (1</a:t>
            </a:r>
            <a:r>
              <a:rPr lang="ko-KR" altLang="en-US" sz="1000" smtClean="0"/>
              <a:t>번블럭에 </a:t>
            </a:r>
            <a:r>
              <a:rPr lang="en-US" altLang="ko-KR" sz="1000" smtClean="0"/>
              <a:t>1</a:t>
            </a:r>
            <a:r>
              <a:rPr lang="ko-KR" altLang="en-US" sz="1000" smtClean="0"/>
              <a:t>번메모리 선택   메모리 </a:t>
            </a:r>
            <a:r>
              <a:rPr lang="en-US" altLang="ko-KR" sz="1000" smtClean="0"/>
              <a:t>1-1</a:t>
            </a:r>
            <a:r>
              <a:rPr lang="ko-KR" altLang="en-US" sz="1000" smtClean="0"/>
              <a:t>을 선택하는 것입니다</a:t>
            </a:r>
            <a:r>
              <a:rPr lang="en-US" altLang="ko-KR" sz="1000" smtClean="0"/>
              <a:t>.)</a:t>
            </a:r>
            <a:endParaRPr lang="ko-KR" altLang="en-US" sz="1000"/>
          </a:p>
        </p:txBody>
      </p:sp>
      <p:sp>
        <p:nvSpPr>
          <p:cNvPr id="41" name="TextBox 40"/>
          <p:cNvSpPr txBox="1"/>
          <p:nvPr/>
        </p:nvSpPr>
        <p:spPr>
          <a:xfrm>
            <a:off x="1071538" y="4857760"/>
            <a:ext cx="6266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가운데 불에서 숫자키만 눌러 메모리를 선택하면 기계의 불이 빨강색 불이 들어오면서 녹화가 시작됩니다</a:t>
            </a:r>
            <a:r>
              <a:rPr lang="en-US" altLang="ko-KR" sz="1000" smtClean="0"/>
              <a:t>.</a:t>
            </a:r>
          </a:p>
          <a:p>
            <a:r>
              <a:rPr lang="ko-KR" altLang="en-US" sz="1000" smtClean="0"/>
              <a:t>빨강색 불이 들어온 상태에서 움직여주는 키보드 마우스 움직임은 그대로 다 녹화가 됩니다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</a:t>
            </a:r>
            <a:endParaRPr lang="ko-KR" altLang="en-US" sz="1000"/>
          </a:p>
        </p:txBody>
      </p:sp>
      <p:sp>
        <p:nvSpPr>
          <p:cNvPr id="42" name="TextBox 41"/>
          <p:cNvSpPr txBox="1"/>
          <p:nvPr/>
        </p:nvSpPr>
        <p:spPr>
          <a:xfrm>
            <a:off x="1500166" y="5357826"/>
            <a:ext cx="776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녹화를 다하고나서 숫자</a:t>
            </a:r>
            <a:r>
              <a:rPr lang="en-US" altLang="ko-KR" sz="1100" smtClean="0"/>
              <a:t>[</a:t>
            </a:r>
            <a:r>
              <a:rPr lang="ko-KR" altLang="en-US" sz="1100" smtClean="0"/>
              <a:t>키패드</a:t>
            </a:r>
            <a:r>
              <a:rPr lang="en-US" altLang="ko-KR" sz="1100" smtClean="0"/>
              <a:t>0]</a:t>
            </a:r>
            <a:r>
              <a:rPr lang="ko-KR" altLang="en-US" sz="1100" smtClean="0"/>
              <a:t>을 눌러 녹화를 종료하면 녹화는 자동적으로 기계에 저장이 되면서 녹화가 종료됩니다</a:t>
            </a:r>
            <a:r>
              <a:rPr lang="en-US" altLang="ko-KR" sz="1100" smtClean="0"/>
              <a:t>.</a:t>
            </a:r>
            <a:r>
              <a:rPr lang="ko-KR" altLang="en-US" sz="1100" smtClean="0"/>
              <a:t> </a:t>
            </a:r>
            <a:endParaRPr lang="ko-KR" altLang="en-US" sz="1100"/>
          </a:p>
        </p:txBody>
      </p:sp>
      <p:sp>
        <p:nvSpPr>
          <p:cNvPr id="43" name="TextBox 42"/>
          <p:cNvSpPr txBox="1"/>
          <p:nvPr/>
        </p:nvSpPr>
        <p:spPr>
          <a:xfrm>
            <a:off x="1142976" y="6167786"/>
            <a:ext cx="72875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smtClean="0"/>
              <a:t>[</a:t>
            </a:r>
            <a:r>
              <a:rPr lang="ko-KR" altLang="en-US" sz="1100" smtClean="0"/>
              <a:t>키패드</a:t>
            </a:r>
            <a:r>
              <a:rPr lang="en-US" altLang="ko-KR" sz="1100" smtClean="0"/>
              <a:t>0]</a:t>
            </a:r>
            <a:r>
              <a:rPr lang="ko-KR" altLang="en-US" sz="1100" smtClean="0"/>
              <a:t>을 눌러 매크로를 종료하면 녹색불이 들어오면서 녹화나 재생</a:t>
            </a:r>
            <a:r>
              <a:rPr lang="en-US" altLang="ko-KR" sz="1100" smtClean="0"/>
              <a:t>(</a:t>
            </a:r>
            <a:r>
              <a:rPr lang="ko-KR" altLang="en-US" sz="1100" smtClean="0"/>
              <a:t>매크로실행</a:t>
            </a:r>
            <a:r>
              <a:rPr lang="en-US" altLang="ko-KR" sz="1100" smtClean="0"/>
              <a:t>)</a:t>
            </a:r>
            <a:r>
              <a:rPr lang="ko-KR" altLang="en-US" sz="1100" smtClean="0"/>
              <a:t>을 할 수 있는 상태가 됩니다</a:t>
            </a:r>
            <a:r>
              <a:rPr lang="en-US" altLang="ko-KR" sz="1100" smtClean="0"/>
              <a:t>.</a:t>
            </a:r>
            <a:r>
              <a:rPr lang="ko-KR" altLang="en-US" sz="1100" smtClean="0"/>
              <a:t> </a:t>
            </a:r>
            <a:endParaRPr lang="ko-KR" altLang="en-US" sz="1100"/>
          </a:p>
        </p:txBody>
      </p:sp>
      <p:cxnSp>
        <p:nvCxnSpPr>
          <p:cNvPr id="47" name="직선 연결선 46"/>
          <p:cNvCxnSpPr/>
          <p:nvPr/>
        </p:nvCxnSpPr>
        <p:spPr>
          <a:xfrm rot="10800000">
            <a:off x="0" y="435769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rot="10800000">
            <a:off x="0" y="192880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 rot="10800000">
            <a:off x="0" y="2857496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 rot="10800000">
            <a:off x="0" y="314324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 rot="10800000">
            <a:off x="0" y="407194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 rot="10800000">
            <a:off x="0" y="5286388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 rot="10800000">
            <a:off x="0" y="557214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2714612" y="142876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1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1-1)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714612" y="357190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2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1-2)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714612" y="571504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3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1-3)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714612" y="785818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4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1-4)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714612" y="1000132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5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1-5)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714612" y="1214446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6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1-6)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714612" y="1428760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7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1-7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714612" y="1643074"/>
            <a:ext cx="1143008" cy="142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키패드</a:t>
            </a:r>
            <a:r>
              <a:rPr lang="en-US" altLang="ko-KR" sz="800" smtClean="0">
                <a:solidFill>
                  <a:schemeClr val="tx1"/>
                </a:solidFill>
              </a:rPr>
              <a:t>8 (</a:t>
            </a:r>
            <a:r>
              <a:rPr lang="ko-KR" altLang="en-US" sz="800" smtClean="0">
                <a:solidFill>
                  <a:schemeClr val="tx1"/>
                </a:solidFill>
              </a:rPr>
              <a:t>메모리</a:t>
            </a:r>
            <a:r>
              <a:rPr lang="en-US" altLang="ko-KR" sz="800" smtClean="0">
                <a:solidFill>
                  <a:schemeClr val="tx1"/>
                </a:solidFill>
              </a:rPr>
              <a:t>1-8)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428728" y="714356"/>
            <a:ext cx="785818" cy="4286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b="1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000" b="1" smtClean="0">
                <a:solidFill>
                  <a:schemeClr val="tx1"/>
                </a:solidFill>
              </a:rPr>
              <a:t>키패드</a:t>
            </a:r>
            <a:r>
              <a:rPr lang="en-US" altLang="ko-KR" sz="1000" b="1" smtClean="0">
                <a:solidFill>
                  <a:schemeClr val="tx1"/>
                </a:solidFill>
              </a:rPr>
              <a:t>1</a:t>
            </a:r>
            <a:br>
              <a:rPr lang="en-US" altLang="ko-KR" sz="1000" b="1" smtClean="0">
                <a:solidFill>
                  <a:schemeClr val="tx1"/>
                </a:solidFill>
              </a:rPr>
            </a:br>
            <a:r>
              <a:rPr lang="en-US" altLang="ko-KR" sz="1000" b="1" smtClean="0">
                <a:solidFill>
                  <a:schemeClr val="tx1"/>
                </a:solidFill>
              </a:rPr>
              <a:t>(1</a:t>
            </a:r>
            <a:r>
              <a:rPr lang="ko-KR" altLang="en-US" sz="1000" b="1" smtClean="0">
                <a:solidFill>
                  <a:schemeClr val="tx1"/>
                </a:solidFill>
              </a:rPr>
              <a:t>번블럭</a:t>
            </a:r>
            <a:r>
              <a:rPr lang="en-US" altLang="ko-KR" sz="1000" b="1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ko-KR" altLang="en-US" sz="1000" b="1">
              <a:solidFill>
                <a:schemeClr val="tx1"/>
              </a:solidFill>
            </a:endParaRPr>
          </a:p>
        </p:txBody>
      </p:sp>
      <p:cxnSp>
        <p:nvCxnSpPr>
          <p:cNvPr id="20" name="꺾인 연결선 91"/>
          <p:cNvCxnSpPr>
            <a:stCxn id="11" idx="1"/>
          </p:cNvCxnSpPr>
          <p:nvPr/>
        </p:nvCxnSpPr>
        <p:spPr>
          <a:xfrm rot="10800000" flipV="1">
            <a:off x="2428860" y="214314"/>
            <a:ext cx="285752" cy="714356"/>
          </a:xfrm>
          <a:prstGeom prst="bentConnector2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꺾인 연결선 100"/>
          <p:cNvCxnSpPr>
            <a:stCxn id="18" idx="1"/>
          </p:cNvCxnSpPr>
          <p:nvPr/>
        </p:nvCxnSpPr>
        <p:spPr>
          <a:xfrm rot="10800000">
            <a:off x="2428860" y="928670"/>
            <a:ext cx="285752" cy="785842"/>
          </a:xfrm>
          <a:prstGeom prst="bentConnector2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>
            <a:stCxn id="12" idx="1"/>
          </p:cNvCxnSpPr>
          <p:nvPr/>
        </p:nvCxnSpPr>
        <p:spPr>
          <a:xfrm rot="10800000">
            <a:off x="2428860" y="428628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>
            <a:stCxn id="13" idx="1"/>
          </p:cNvCxnSpPr>
          <p:nvPr/>
        </p:nvCxnSpPr>
        <p:spPr>
          <a:xfrm rot="10800000">
            <a:off x="2428860" y="642942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>
            <a:stCxn id="14" idx="1"/>
          </p:cNvCxnSpPr>
          <p:nvPr/>
        </p:nvCxnSpPr>
        <p:spPr>
          <a:xfrm rot="10800000">
            <a:off x="2428860" y="857256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>
            <a:stCxn id="15" idx="1"/>
          </p:cNvCxnSpPr>
          <p:nvPr/>
        </p:nvCxnSpPr>
        <p:spPr>
          <a:xfrm rot="10800000">
            <a:off x="2428860" y="1071570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>
            <a:stCxn id="16" idx="1"/>
          </p:cNvCxnSpPr>
          <p:nvPr/>
        </p:nvCxnSpPr>
        <p:spPr>
          <a:xfrm rot="10800000">
            <a:off x="2428860" y="1285884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>
            <a:stCxn id="17" idx="1"/>
          </p:cNvCxnSpPr>
          <p:nvPr/>
        </p:nvCxnSpPr>
        <p:spPr>
          <a:xfrm rot="10800000">
            <a:off x="2428860" y="1500198"/>
            <a:ext cx="285752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 rot="10800000">
            <a:off x="2214546" y="928694"/>
            <a:ext cx="2143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rot="10800000" flipV="1">
            <a:off x="1142976" y="928670"/>
            <a:ext cx="285752" cy="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>
          <a:xfrm>
            <a:off x="142844" y="642918"/>
            <a:ext cx="1000132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1100" b="1" smtClean="0">
                <a:solidFill>
                  <a:schemeClr val="tx1"/>
                </a:solidFill>
              </a:rPr>
              <a:t>왼쪽</a:t>
            </a:r>
            <a:r>
              <a:rPr lang="en-US" altLang="ko-KR" sz="1100" b="1" smtClean="0">
                <a:solidFill>
                  <a:schemeClr val="tx1"/>
                </a:solidFill>
              </a:rPr>
              <a:t>Ctrl</a:t>
            </a:r>
            <a:br>
              <a:rPr lang="en-US" altLang="ko-KR" sz="1100" b="1" smtClean="0">
                <a:solidFill>
                  <a:schemeClr val="tx1"/>
                </a:solidFill>
              </a:rPr>
            </a:br>
            <a:r>
              <a:rPr lang="en-US" altLang="ko-KR" sz="1100" b="1" smtClean="0">
                <a:solidFill>
                  <a:schemeClr val="tx1"/>
                </a:solidFill>
              </a:rPr>
              <a:t>(</a:t>
            </a:r>
            <a:r>
              <a:rPr lang="ko-KR" altLang="en-US" sz="1100" b="1" smtClean="0">
                <a:solidFill>
                  <a:schemeClr val="tx1"/>
                </a:solidFill>
              </a:rPr>
              <a:t>재생</a:t>
            </a:r>
            <a:r>
              <a:rPr lang="en-US" altLang="ko-KR" sz="1100" b="1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ko-KR" altLang="en-US" sz="100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831711" cy="167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05" y="1928803"/>
            <a:ext cx="93343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70" y="3143249"/>
            <a:ext cx="93836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61" y="4071943"/>
            <a:ext cx="3143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1071538" y="2071679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재생을 </a:t>
            </a:r>
            <a:r>
              <a:rPr lang="ko-KR" altLang="en-US" sz="1000" smtClean="0"/>
              <a:t>하기전에 기계에 불이 녹색불이 들어와 있는지 확인 합니다</a:t>
            </a:r>
            <a:r>
              <a:rPr lang="en-US" altLang="ko-KR" sz="1000" smtClean="0"/>
              <a:t>.</a:t>
            </a:r>
          </a:p>
          <a:p>
            <a:r>
              <a:rPr lang="ko-KR" altLang="en-US" sz="1000" smtClean="0"/>
              <a:t>녹색불이 들어와 있어야 매크로를 실행할수있기 때문에 만약 기계에 </a:t>
            </a:r>
            <a:r>
              <a:rPr lang="ko-KR" altLang="en-US" sz="1000" smtClean="0"/>
              <a:t>다른색 불이 </a:t>
            </a:r>
            <a:r>
              <a:rPr lang="ko-KR" altLang="en-US" sz="1000" smtClean="0"/>
              <a:t>들어와 있으면 </a:t>
            </a:r>
            <a:r>
              <a:rPr lang="ko-KR" altLang="en-US" sz="1000" smtClean="0"/>
              <a:t>키패드</a:t>
            </a:r>
            <a:r>
              <a:rPr lang="en-US" altLang="ko-KR" sz="1000" smtClean="0"/>
              <a:t>0</a:t>
            </a:r>
            <a:r>
              <a:rPr lang="ko-KR" altLang="en-US" sz="1000" smtClean="0"/>
              <a:t>을 눌러서 매크로 </a:t>
            </a:r>
            <a:r>
              <a:rPr lang="ko-KR" altLang="en-US" sz="1000" smtClean="0"/>
              <a:t>종료해 </a:t>
            </a:r>
            <a:r>
              <a:rPr lang="ko-KR" altLang="en-US" sz="1000" smtClean="0"/>
              <a:t>기계의 </a:t>
            </a:r>
            <a:r>
              <a:rPr lang="ko-KR" altLang="en-US" sz="1000" smtClean="0"/>
              <a:t>불을 녹색불로 만들어줍니다</a:t>
            </a:r>
            <a:r>
              <a:rPr lang="en-US" altLang="ko-KR" sz="1000" smtClean="0"/>
              <a:t>.</a:t>
            </a:r>
            <a:endParaRPr lang="en-US" altLang="ko-KR" sz="1000" smtClean="0"/>
          </a:p>
          <a:p>
            <a:r>
              <a:rPr lang="ko-KR" altLang="en-US" sz="1000" smtClean="0"/>
              <a:t>이제 재생순서를 설명 하겠습니다</a:t>
            </a:r>
            <a:r>
              <a:rPr lang="en-US" altLang="ko-KR" sz="1000" smtClean="0"/>
              <a:t>.</a:t>
            </a:r>
            <a:endParaRPr lang="ko-KR" altLang="en-US" sz="1000"/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05" y="5643579"/>
            <a:ext cx="93343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그룹 49"/>
          <p:cNvGrpSpPr/>
          <p:nvPr/>
        </p:nvGrpSpPr>
        <p:grpSpPr>
          <a:xfrm>
            <a:off x="110113" y="5357827"/>
            <a:ext cx="1461491" cy="314325"/>
            <a:chOff x="3643306" y="3286124"/>
            <a:chExt cx="1461491" cy="314325"/>
          </a:xfrm>
        </p:grpSpPr>
        <p:sp>
          <p:nvSpPr>
            <p:cNvPr id="51" name="TextBox 50"/>
            <p:cNvSpPr txBox="1"/>
            <p:nvPr/>
          </p:nvSpPr>
          <p:spPr>
            <a:xfrm>
              <a:off x="4214810" y="3286124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100" b="1" smtClean="0"/>
                <a:t>매크로종료</a:t>
              </a:r>
              <a:endParaRPr lang="ko-KR" altLang="en-US" sz="1100" b="1"/>
            </a:p>
          </p:txBody>
        </p:sp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643306" y="3286124"/>
              <a:ext cx="5715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3" name="TextBox 52"/>
          <p:cNvSpPr txBox="1"/>
          <p:nvPr/>
        </p:nvSpPr>
        <p:spPr>
          <a:xfrm>
            <a:off x="1099287" y="2897028"/>
            <a:ext cx="72442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smtClean="0"/>
              <a:t>[</a:t>
            </a:r>
            <a:r>
              <a:rPr lang="ko-KR" altLang="en-US" sz="1000" smtClean="0"/>
              <a:t>좌측</a:t>
            </a:r>
            <a:r>
              <a:rPr lang="en-US" altLang="ko-KR" sz="1000" smtClean="0"/>
              <a:t>Ctrl]</a:t>
            </a:r>
            <a:r>
              <a:rPr lang="ko-KR" altLang="en-US" sz="1000" smtClean="0"/>
              <a:t>키를 누르고 있는 상태에서 오른쪽 숫자</a:t>
            </a:r>
            <a:r>
              <a:rPr lang="en-US" altLang="ko-KR" sz="1000" smtClean="0"/>
              <a:t>[</a:t>
            </a:r>
            <a:r>
              <a:rPr lang="ko-KR" altLang="en-US" sz="1000" smtClean="0"/>
              <a:t>키패드</a:t>
            </a:r>
            <a:r>
              <a:rPr lang="en-US" altLang="ko-KR" sz="1000" smtClean="0"/>
              <a:t>1]</a:t>
            </a:r>
            <a:r>
              <a:rPr lang="ko-KR" altLang="en-US" sz="1000" smtClean="0"/>
              <a:t>번을 한번 눌렀다가 뗀 다음 누르고 있던</a:t>
            </a:r>
            <a:r>
              <a:rPr lang="en-US" altLang="ko-KR" sz="1000" smtClean="0"/>
              <a:t> [</a:t>
            </a:r>
            <a:r>
              <a:rPr lang="ko-KR" altLang="en-US" sz="1000" smtClean="0"/>
              <a:t>좌측</a:t>
            </a:r>
            <a:r>
              <a:rPr lang="en-US" altLang="ko-KR" sz="1000" smtClean="0"/>
              <a:t>Ctrl]</a:t>
            </a:r>
            <a:r>
              <a:rPr lang="ko-KR" altLang="en-US" sz="1000" smtClean="0"/>
              <a:t>키를 뗸다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   </a:t>
            </a:r>
            <a:endParaRPr lang="ko-KR" altLang="en-US" sz="1000"/>
          </a:p>
        </p:txBody>
      </p:sp>
      <p:sp>
        <p:nvSpPr>
          <p:cNvPr id="54" name="TextBox 53"/>
          <p:cNvSpPr txBox="1"/>
          <p:nvPr/>
        </p:nvSpPr>
        <p:spPr>
          <a:xfrm>
            <a:off x="1071538" y="3571877"/>
            <a:ext cx="7399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smtClean="0"/>
              <a:t>[</a:t>
            </a:r>
            <a:r>
              <a:rPr lang="ko-KR" altLang="en-US" sz="1000" smtClean="0"/>
              <a:t>좌측</a:t>
            </a:r>
            <a:r>
              <a:rPr lang="en-US" altLang="ko-KR" sz="1000" smtClean="0"/>
              <a:t>Ctrl]+[</a:t>
            </a:r>
            <a:r>
              <a:rPr lang="ko-KR" altLang="en-US" sz="1000" smtClean="0"/>
              <a:t>키패드</a:t>
            </a:r>
            <a:r>
              <a:rPr lang="en-US" altLang="ko-KR" sz="1000" smtClean="0"/>
              <a:t>1]</a:t>
            </a:r>
            <a:r>
              <a:rPr lang="ko-KR" altLang="en-US" sz="1000" smtClean="0"/>
              <a:t>눌렀다 떼면 기계의 불이 가운데 불이 들어오면서 </a:t>
            </a:r>
            <a:r>
              <a:rPr lang="en-US" altLang="ko-KR" sz="1000" smtClean="0"/>
              <a:t>4</a:t>
            </a:r>
            <a:r>
              <a:rPr lang="ko-KR" altLang="en-US" sz="1000" smtClean="0"/>
              <a:t>개의 블럭중 </a:t>
            </a:r>
            <a:r>
              <a:rPr lang="en-US" altLang="ko-KR" sz="1000" smtClean="0"/>
              <a:t>1</a:t>
            </a:r>
            <a:r>
              <a:rPr lang="ko-KR" altLang="en-US" sz="1000" smtClean="0"/>
              <a:t>번 블럭이 선택되어있는 상태가 됩니다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1</a:t>
            </a:r>
            <a:r>
              <a:rPr lang="ko-KR" altLang="en-US" sz="1000" smtClean="0"/>
              <a:t>번 블럭을 선택했으면 다음은 메모리를 </a:t>
            </a:r>
            <a:r>
              <a:rPr lang="ko-KR" altLang="en-US" sz="1000" smtClean="0"/>
              <a:t>선택해야 하는데 </a:t>
            </a:r>
            <a:r>
              <a:rPr lang="ko-KR" altLang="en-US" sz="1000" smtClean="0"/>
              <a:t>메모리 선택할때는 </a:t>
            </a:r>
            <a:r>
              <a:rPr lang="ko-KR" altLang="en-US" sz="1000" smtClean="0"/>
              <a:t>숫자키만 </a:t>
            </a:r>
            <a:r>
              <a:rPr lang="ko-KR" altLang="en-US" sz="1000" smtClean="0"/>
              <a:t>눌렀다가 </a:t>
            </a:r>
            <a:r>
              <a:rPr lang="ko-KR" altLang="en-US" sz="1000" smtClean="0"/>
              <a:t>뗀</a:t>
            </a:r>
            <a:r>
              <a:rPr lang="ko-KR" altLang="en-US" sz="1000" smtClean="0"/>
              <a:t>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</a:t>
            </a:r>
            <a:endParaRPr lang="ko-KR" altLang="en-US" sz="1000"/>
          </a:p>
        </p:txBody>
      </p:sp>
      <p:sp>
        <p:nvSpPr>
          <p:cNvPr id="55" name="TextBox 54"/>
          <p:cNvSpPr txBox="1"/>
          <p:nvPr/>
        </p:nvSpPr>
        <p:spPr>
          <a:xfrm>
            <a:off x="1071538" y="4071943"/>
            <a:ext cx="60019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오른쪽 숫자 </a:t>
            </a:r>
            <a:r>
              <a:rPr lang="en-US" altLang="ko-KR" sz="1000" smtClean="0"/>
              <a:t>[</a:t>
            </a:r>
            <a:r>
              <a:rPr lang="ko-KR" altLang="en-US" sz="1000" smtClean="0"/>
              <a:t>키패드</a:t>
            </a:r>
            <a:r>
              <a:rPr lang="en-US" altLang="ko-KR" sz="1000" smtClean="0"/>
              <a:t>1]</a:t>
            </a:r>
            <a:r>
              <a:rPr lang="ko-KR" altLang="en-US" sz="1000" smtClean="0"/>
              <a:t>만 눌렀다 </a:t>
            </a:r>
            <a:r>
              <a:rPr lang="ko-KR" altLang="en-US" sz="1000" smtClean="0"/>
              <a:t>뗀</a:t>
            </a:r>
            <a:r>
              <a:rPr lang="ko-KR" altLang="en-US" sz="1000" smtClean="0"/>
              <a:t>다</a:t>
            </a:r>
            <a:r>
              <a:rPr lang="en-US" altLang="ko-KR" sz="1000" smtClean="0"/>
              <a:t>. (1</a:t>
            </a:r>
            <a:r>
              <a:rPr lang="ko-KR" altLang="en-US" sz="1000" smtClean="0"/>
              <a:t>번블록에 </a:t>
            </a:r>
            <a:r>
              <a:rPr lang="en-US" altLang="ko-KR" sz="1000" smtClean="0"/>
              <a:t>1</a:t>
            </a:r>
            <a:r>
              <a:rPr lang="ko-KR" altLang="en-US" sz="1000" smtClean="0"/>
              <a:t>번메모리 선택   메모리 </a:t>
            </a:r>
            <a:r>
              <a:rPr lang="en-US" altLang="ko-KR" sz="1000" smtClean="0"/>
              <a:t>1-1</a:t>
            </a:r>
            <a:r>
              <a:rPr lang="ko-KR" altLang="en-US" sz="1000" smtClean="0"/>
              <a:t>을 선택하는 것입니다</a:t>
            </a:r>
            <a:r>
              <a:rPr lang="en-US" altLang="ko-KR" sz="1000" smtClean="0"/>
              <a:t>.)</a:t>
            </a:r>
            <a:endParaRPr lang="ko-KR" altLang="en-US" sz="1000"/>
          </a:p>
        </p:txBody>
      </p:sp>
      <p:sp>
        <p:nvSpPr>
          <p:cNvPr id="56" name="TextBox 55"/>
          <p:cNvSpPr txBox="1"/>
          <p:nvPr/>
        </p:nvSpPr>
        <p:spPr>
          <a:xfrm>
            <a:off x="1071538" y="4814840"/>
            <a:ext cx="67794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양쪽에 녹색불과 빨강색 불이 동시에 들어오면서 녹화했던 키보드 마우스 움직임이 자동으로 재생됩니다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</a:t>
            </a:r>
            <a:endParaRPr lang="en-US" altLang="ko-KR" sz="1000" smtClean="0"/>
          </a:p>
          <a:p>
            <a:r>
              <a:rPr lang="en-US" altLang="ko-KR" sz="1000" smtClean="0"/>
              <a:t>(</a:t>
            </a:r>
            <a:r>
              <a:rPr lang="ko-KR" altLang="en-US" sz="1000" smtClean="0"/>
              <a:t>기계 </a:t>
            </a:r>
            <a:r>
              <a:rPr lang="ko-KR" altLang="en-US" sz="1000" smtClean="0"/>
              <a:t>설정 상태에 </a:t>
            </a:r>
            <a:r>
              <a:rPr lang="ko-KR" altLang="en-US" sz="1000" smtClean="0"/>
              <a:t>따라 기계에 불이 </a:t>
            </a:r>
            <a:r>
              <a:rPr lang="en-US" altLang="ko-KR" sz="1000" smtClean="0"/>
              <a:t>3</a:t>
            </a:r>
            <a:r>
              <a:rPr lang="ko-KR" altLang="en-US" sz="1000" smtClean="0"/>
              <a:t>개 다 </a:t>
            </a:r>
            <a:r>
              <a:rPr lang="ko-KR" altLang="en-US" sz="1000" smtClean="0"/>
              <a:t>들어올수도있고 </a:t>
            </a:r>
            <a:r>
              <a:rPr lang="en-US" altLang="ko-KR" sz="1000" smtClean="0"/>
              <a:t>2</a:t>
            </a:r>
            <a:r>
              <a:rPr lang="ko-KR" altLang="en-US" sz="1000" smtClean="0"/>
              <a:t>개만 </a:t>
            </a:r>
            <a:r>
              <a:rPr lang="ko-KR" altLang="en-US" sz="1000" smtClean="0"/>
              <a:t>들어올수도있고 </a:t>
            </a:r>
            <a:r>
              <a:rPr lang="en-US" altLang="ko-KR" sz="1000" smtClean="0"/>
              <a:t>1</a:t>
            </a:r>
            <a:r>
              <a:rPr lang="ko-KR" altLang="en-US" sz="1000" smtClean="0"/>
              <a:t>개만 </a:t>
            </a:r>
            <a:r>
              <a:rPr lang="ko-KR" altLang="en-US" sz="1000" smtClean="0"/>
              <a:t>들어올수도 </a:t>
            </a:r>
            <a:r>
              <a:rPr lang="ko-KR" altLang="en-US" sz="1000" smtClean="0"/>
              <a:t>있습니다</a:t>
            </a:r>
            <a:r>
              <a:rPr lang="en-US" altLang="ko-KR" sz="1000" smtClean="0"/>
              <a:t>.)</a:t>
            </a:r>
            <a:r>
              <a:rPr lang="ko-KR" altLang="en-US" sz="1000" smtClean="0"/>
              <a:t> </a:t>
            </a:r>
            <a:endParaRPr lang="ko-KR" altLang="en-US" sz="1000"/>
          </a:p>
        </p:txBody>
      </p:sp>
      <p:sp>
        <p:nvSpPr>
          <p:cNvPr id="57" name="TextBox 56"/>
          <p:cNvSpPr txBox="1"/>
          <p:nvPr/>
        </p:nvSpPr>
        <p:spPr>
          <a:xfrm>
            <a:off x="1142976" y="6239225"/>
            <a:ext cx="72875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smtClean="0"/>
              <a:t>[</a:t>
            </a:r>
            <a:r>
              <a:rPr lang="ko-KR" altLang="en-US" sz="1100" smtClean="0"/>
              <a:t>키패드</a:t>
            </a:r>
            <a:r>
              <a:rPr lang="en-US" altLang="ko-KR" sz="1100" smtClean="0"/>
              <a:t>0]</a:t>
            </a:r>
            <a:r>
              <a:rPr lang="ko-KR" altLang="en-US" sz="1100" smtClean="0"/>
              <a:t>을 눌러 매크로를 종료하면 녹색불이 들어오면서 녹화나 재생</a:t>
            </a:r>
            <a:r>
              <a:rPr lang="en-US" altLang="ko-KR" sz="1100" smtClean="0"/>
              <a:t>(</a:t>
            </a:r>
            <a:r>
              <a:rPr lang="ko-KR" altLang="en-US" sz="1100" smtClean="0"/>
              <a:t>매크로실행</a:t>
            </a:r>
            <a:r>
              <a:rPr lang="en-US" altLang="ko-KR" sz="1100" smtClean="0"/>
              <a:t>)</a:t>
            </a:r>
            <a:r>
              <a:rPr lang="ko-KR" altLang="en-US" sz="1100" smtClean="0"/>
              <a:t>을 할 수 있는 상태가 됩니다</a:t>
            </a:r>
            <a:r>
              <a:rPr lang="en-US" altLang="ko-KR" sz="1100" smtClean="0"/>
              <a:t>.</a:t>
            </a:r>
            <a:r>
              <a:rPr lang="ko-KR" altLang="en-US" sz="1100" smtClean="0"/>
              <a:t> </a:t>
            </a:r>
            <a:endParaRPr lang="ko-KR" altLang="en-US" sz="1100"/>
          </a:p>
        </p:txBody>
      </p:sp>
      <p:cxnSp>
        <p:nvCxnSpPr>
          <p:cNvPr id="58" name="직선 연결선 57"/>
          <p:cNvCxnSpPr/>
          <p:nvPr/>
        </p:nvCxnSpPr>
        <p:spPr>
          <a:xfrm rot="10800000">
            <a:off x="0" y="435769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 rot="10800000">
            <a:off x="0" y="1928803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rot="10800000">
            <a:off x="0" y="2857497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 rot="10800000">
            <a:off x="0" y="3143249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/>
          <p:cNvCxnSpPr/>
          <p:nvPr/>
        </p:nvCxnSpPr>
        <p:spPr>
          <a:xfrm rot="10800000">
            <a:off x="0" y="4071943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rot="10800000">
            <a:off x="0" y="5357827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 rot="10800000">
            <a:off x="0" y="5643579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82" y="2857496"/>
            <a:ext cx="7715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42844" y="4357695"/>
            <a:ext cx="93355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" name="TextBox 64"/>
          <p:cNvSpPr txBox="1"/>
          <p:nvPr/>
        </p:nvSpPr>
        <p:spPr>
          <a:xfrm>
            <a:off x="1571604" y="5357826"/>
            <a:ext cx="14125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매크로가 종료됩니다</a:t>
            </a:r>
            <a:r>
              <a:rPr lang="en-US" altLang="ko-KR" sz="1000" smtClean="0"/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43372" y="-24"/>
            <a:ext cx="47863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녹화메모리</a:t>
            </a:r>
            <a:r>
              <a:rPr lang="en-US" altLang="ko-KR" sz="1000" smtClean="0"/>
              <a:t>1-1(1</a:t>
            </a:r>
            <a:r>
              <a:rPr lang="ko-KR" altLang="en-US" sz="1000" smtClean="0"/>
              <a:t>번블럭 </a:t>
            </a:r>
            <a:r>
              <a:rPr lang="en-US" altLang="ko-KR" sz="1000" smtClean="0"/>
              <a:t>1</a:t>
            </a:r>
            <a:r>
              <a:rPr lang="ko-KR" altLang="en-US" sz="1000" smtClean="0"/>
              <a:t>번메모리</a:t>
            </a:r>
            <a:r>
              <a:rPr lang="en-US" altLang="ko-KR" sz="1000" smtClean="0"/>
              <a:t>)</a:t>
            </a:r>
            <a:r>
              <a:rPr lang="ko-KR" altLang="en-US" sz="1000" smtClean="0"/>
              <a:t>에 재</a:t>
            </a:r>
            <a:r>
              <a:rPr lang="ko-KR" altLang="en-US" sz="1000"/>
              <a:t>생</a:t>
            </a:r>
            <a:r>
              <a:rPr lang="ko-KR" altLang="en-US" sz="1000" smtClean="0"/>
              <a:t>하는 방법 을 설명하겠습니다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</a:t>
            </a:r>
            <a:endParaRPr lang="ko-KR" altLang="en-US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974</Words>
  <Application>Microsoft Office PowerPoint</Application>
  <PresentationFormat>화면 슬라이드 쇼(4:3)</PresentationFormat>
  <Paragraphs>184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TigoN</dc:creator>
  <cp:lastModifiedBy>TigoN</cp:lastModifiedBy>
  <cp:revision>19</cp:revision>
  <dcterms:created xsi:type="dcterms:W3CDTF">2014-02-07T04:36:51Z</dcterms:created>
  <dcterms:modified xsi:type="dcterms:W3CDTF">2014-02-11T00:39:25Z</dcterms:modified>
</cp:coreProperties>
</file>