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2" r:id="rId4"/>
    <p:sldId id="261" r:id="rId5"/>
    <p:sldId id="263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394AD-FE89-4DFC-903C-6646A907DDE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183CF-2763-4910-9B4C-DA0509BAE5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183CF-2763-4910-9B4C-DA0509BAE51E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183CF-2763-4910-9B4C-DA0509BAE51E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FDE86-1825-4D62-86A9-CC4470736B2C}" type="datetimeFigureOut">
              <a:rPr lang="ko-KR" altLang="en-US" smtClean="0"/>
              <a:pPr/>
              <a:t>2014-02-19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44657-B070-48C5-8AB3-925BE9A51F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그룹 16"/>
          <p:cNvGrpSpPr/>
          <p:nvPr/>
        </p:nvGrpSpPr>
        <p:grpSpPr>
          <a:xfrm>
            <a:off x="714348" y="500042"/>
            <a:ext cx="2756021" cy="2786081"/>
            <a:chOff x="2000232" y="142853"/>
            <a:chExt cx="2756021" cy="2786081"/>
          </a:xfrm>
        </p:grpSpPr>
        <p:sp>
          <p:nvSpPr>
            <p:cNvPr id="2" name="포인트가 5개인 별 1"/>
            <p:cNvSpPr/>
            <p:nvPr/>
          </p:nvSpPr>
          <p:spPr>
            <a:xfrm>
              <a:off x="2000232" y="142853"/>
              <a:ext cx="642942" cy="500066"/>
            </a:xfrm>
            <a:prstGeom prst="star5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2071670" y="714356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mtClean="0"/>
            </a:p>
          </p:txBody>
        </p:sp>
        <p:sp>
          <p:nvSpPr>
            <p:cNvPr id="7" name="아래쪽 화살표 6"/>
            <p:cNvSpPr/>
            <p:nvPr/>
          </p:nvSpPr>
          <p:spPr>
            <a:xfrm>
              <a:off x="2071670" y="2000240"/>
              <a:ext cx="500066" cy="428628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아래로 구부러진 화살표 7"/>
            <p:cNvSpPr/>
            <p:nvPr/>
          </p:nvSpPr>
          <p:spPr>
            <a:xfrm rot="16200000">
              <a:off x="2071670" y="2500306"/>
              <a:ext cx="428628" cy="428628"/>
            </a:xfrm>
            <a:prstGeom prst="curved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포인트가 5개인 별 8"/>
            <p:cNvSpPr/>
            <p:nvPr/>
          </p:nvSpPr>
          <p:spPr>
            <a:xfrm>
              <a:off x="2000232" y="1071546"/>
              <a:ext cx="642942" cy="500066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071670" y="1643049"/>
              <a:ext cx="500066" cy="2857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mtClean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43174" y="214290"/>
              <a:ext cx="18886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mtClean="0"/>
                <a:t>선두</a:t>
              </a:r>
              <a:r>
                <a:rPr lang="en-US" altLang="ko-KR" smtClean="0"/>
                <a:t>(</a:t>
              </a:r>
              <a:r>
                <a:rPr lang="ko-KR" altLang="en-US" err="1" smtClean="0"/>
                <a:t>항상스캔</a:t>
              </a:r>
              <a:r>
                <a:rPr lang="en-US" altLang="ko-KR" smtClean="0"/>
                <a:t>O)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43174" y="642918"/>
              <a:ext cx="18886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mtClean="0"/>
                <a:t>선두</a:t>
              </a:r>
              <a:r>
                <a:rPr lang="en-US" altLang="ko-KR" smtClean="0"/>
                <a:t>(</a:t>
              </a:r>
              <a:r>
                <a:rPr lang="ko-KR" altLang="en-US" err="1" smtClean="0"/>
                <a:t>항상스캔</a:t>
              </a:r>
              <a:r>
                <a:rPr lang="en-US" altLang="ko-KR" smtClean="0"/>
                <a:t>O)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43174" y="1142984"/>
              <a:ext cx="18501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mtClean="0"/>
                <a:t>선두</a:t>
              </a:r>
              <a:r>
                <a:rPr lang="en-US" altLang="ko-KR" smtClean="0"/>
                <a:t>(</a:t>
              </a:r>
              <a:r>
                <a:rPr lang="ko-KR" altLang="en-US" smtClean="0"/>
                <a:t>항상스캔</a:t>
              </a:r>
              <a:r>
                <a:rPr lang="en-US" altLang="ko-KR" smtClean="0"/>
                <a:t>X)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43174" y="1571612"/>
              <a:ext cx="18501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mtClean="0"/>
                <a:t>선두</a:t>
              </a:r>
              <a:r>
                <a:rPr lang="en-US" altLang="ko-KR" smtClean="0"/>
                <a:t>(</a:t>
              </a:r>
              <a:r>
                <a:rPr lang="ko-KR" altLang="en-US" smtClean="0"/>
                <a:t>항상스캔</a:t>
              </a:r>
              <a:r>
                <a:rPr lang="en-US" altLang="ko-KR"/>
                <a:t>X</a:t>
              </a:r>
              <a:r>
                <a:rPr lang="en-US" altLang="ko-KR" smtClean="0"/>
                <a:t>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43174" y="2273850"/>
              <a:ext cx="21130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mtClean="0"/>
                <a:t>다음항목 연결방향</a:t>
              </a:r>
              <a:endParaRPr lang="en-US" altLang="ko-KR" smtClean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68376" y="71414"/>
            <a:ext cx="65646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이 설명은 항상스캔 채크된 연결항목과 일반 연결항목에서 조건설정에 조건이 같거나 틀리면 </a:t>
            </a:r>
            <a:r>
              <a:rPr lang="ko-KR" altLang="en-US" sz="1100" smtClean="0"/>
              <a:t>어떻게 </a:t>
            </a:r>
            <a:endParaRPr lang="en-US" altLang="ko-KR" sz="1100" smtClean="0"/>
          </a:p>
          <a:p>
            <a:r>
              <a:rPr lang="ko-KR" altLang="en-US" sz="1100" smtClean="0"/>
              <a:t>실행되는지 </a:t>
            </a:r>
            <a:r>
              <a:rPr lang="ko-KR" altLang="en-US" sz="1100" smtClean="0"/>
              <a:t>설명한 </a:t>
            </a:r>
            <a:r>
              <a:rPr lang="ko-KR" altLang="en-US" sz="1100" smtClean="0"/>
              <a:t>글입니다</a:t>
            </a:r>
            <a:r>
              <a:rPr lang="en-US" altLang="ko-KR" sz="1100" smtClean="0"/>
              <a:t>.</a:t>
            </a:r>
            <a:endParaRPr lang="ko-KR" altLang="en-US" sz="1100" dirty="0" smtClean="0"/>
          </a:p>
        </p:txBody>
      </p:sp>
      <p:sp>
        <p:nvSpPr>
          <p:cNvPr id="42" name="포인트가 5개인 별 41"/>
          <p:cNvSpPr/>
          <p:nvPr/>
        </p:nvSpPr>
        <p:spPr>
          <a:xfrm>
            <a:off x="714348" y="3357562"/>
            <a:ext cx="714380" cy="500066"/>
          </a:xfrm>
          <a:prstGeom prst="star5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43" name="포인트가 5개인 별 42"/>
          <p:cNvSpPr/>
          <p:nvPr/>
        </p:nvSpPr>
        <p:spPr>
          <a:xfrm>
            <a:off x="714348" y="3857628"/>
            <a:ext cx="714380" cy="500066"/>
          </a:xfrm>
          <a:prstGeom prst="star5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00166" y="3519074"/>
            <a:ext cx="4166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smtClean="0"/>
              <a:t>테두리가 빨강이면 조건설정에 조건이 거짓</a:t>
            </a:r>
            <a:endParaRPr lang="en-US" altLang="ko-KR" sz="1600" smtClean="0"/>
          </a:p>
        </p:txBody>
      </p:sp>
      <p:sp>
        <p:nvSpPr>
          <p:cNvPr id="45" name="TextBox 44"/>
          <p:cNvSpPr txBox="1"/>
          <p:nvPr/>
        </p:nvSpPr>
        <p:spPr>
          <a:xfrm>
            <a:off x="1500166" y="4019140"/>
            <a:ext cx="4166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smtClean="0"/>
              <a:t>테두리가 하늘색이면 조건설정에 조건이 참</a:t>
            </a:r>
            <a:endParaRPr lang="en-US" altLang="ko-KR" sz="16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/>
          <p:cNvGrpSpPr/>
          <p:nvPr/>
        </p:nvGrpSpPr>
        <p:grpSpPr>
          <a:xfrm>
            <a:off x="71438" y="2357430"/>
            <a:ext cx="3143240" cy="1071570"/>
            <a:chOff x="1928794" y="3714752"/>
            <a:chExt cx="5072098" cy="2714644"/>
          </a:xfrm>
          <a:solidFill>
            <a:schemeClr val="bg1"/>
          </a:solidFill>
        </p:grpSpPr>
        <p:sp>
          <p:nvSpPr>
            <p:cNvPr id="35" name="포인트가 5개인 별 34"/>
            <p:cNvSpPr/>
            <p:nvPr/>
          </p:nvSpPr>
          <p:spPr>
            <a:xfrm>
              <a:off x="2143108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2428860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1-3</a:t>
              </a:r>
            </a:p>
          </p:txBody>
        </p:sp>
        <p:sp>
          <p:nvSpPr>
            <p:cNvPr id="37" name="아래쪽 화살표 설명선 36"/>
            <p:cNvSpPr/>
            <p:nvPr/>
          </p:nvSpPr>
          <p:spPr>
            <a:xfrm>
              <a:off x="2428860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38" name="아래쪽 화살표 37"/>
            <p:cNvSpPr/>
            <p:nvPr/>
          </p:nvSpPr>
          <p:spPr>
            <a:xfrm>
              <a:off x="2643174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39" name="아래로 구부러진 화살표 38"/>
            <p:cNvSpPr/>
            <p:nvPr/>
          </p:nvSpPr>
          <p:spPr>
            <a:xfrm rot="16200000">
              <a:off x="1187265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0" name="포인트가 5개인 별 39"/>
            <p:cNvSpPr/>
            <p:nvPr/>
          </p:nvSpPr>
          <p:spPr>
            <a:xfrm>
              <a:off x="3857620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4143372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2" name="아래쪽 화살표 설명선 41"/>
            <p:cNvSpPr/>
            <p:nvPr/>
          </p:nvSpPr>
          <p:spPr>
            <a:xfrm>
              <a:off x="4143372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3" name="아래쪽 화살표 42"/>
            <p:cNvSpPr/>
            <p:nvPr/>
          </p:nvSpPr>
          <p:spPr>
            <a:xfrm>
              <a:off x="4357686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4" name="아래로 구부러진 화살표 43"/>
            <p:cNvSpPr/>
            <p:nvPr/>
          </p:nvSpPr>
          <p:spPr>
            <a:xfrm rot="16200000">
              <a:off x="2901777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5" name="포인트가 5개인 별 44"/>
            <p:cNvSpPr/>
            <p:nvPr/>
          </p:nvSpPr>
          <p:spPr>
            <a:xfrm>
              <a:off x="5572132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5857884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7" name="아래쪽 화살표 설명선 46"/>
            <p:cNvSpPr/>
            <p:nvPr/>
          </p:nvSpPr>
          <p:spPr>
            <a:xfrm>
              <a:off x="5857884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8" name="아래쪽 화살표 47"/>
            <p:cNvSpPr/>
            <p:nvPr/>
          </p:nvSpPr>
          <p:spPr>
            <a:xfrm>
              <a:off x="6072198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9" name="아래로 구부러진 화살표 48"/>
            <p:cNvSpPr/>
            <p:nvPr/>
          </p:nvSpPr>
          <p:spPr>
            <a:xfrm rot="16200000">
              <a:off x="4616289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</p:grpSp>
      <p:pic>
        <p:nvPicPr>
          <p:cNvPr id="8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2000231" cy="165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8" name="TextBox 87"/>
          <p:cNvSpPr txBox="1"/>
          <p:nvPr/>
        </p:nvSpPr>
        <p:spPr>
          <a:xfrm>
            <a:off x="0" y="1643050"/>
            <a:ext cx="5643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위의 그림과 같이 항목을 만든 다음 밑에 그럼 처럼 다음항목으로 넘어가도록 </a:t>
            </a:r>
            <a:r>
              <a:rPr lang="ko-KR" altLang="en-US" sz="1000" smtClean="0"/>
              <a:t>설정했습니다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(</a:t>
            </a:r>
            <a:r>
              <a:rPr lang="ko-KR" altLang="en-US" sz="1000" smtClean="0"/>
              <a:t>다음항목설정에서 조건이 참일경우에만 다음항목으로 넘어가는 </a:t>
            </a:r>
            <a:r>
              <a:rPr lang="ko-KR" altLang="en-US" sz="1000" smtClean="0"/>
              <a:t>설정만했습니다</a:t>
            </a:r>
            <a:r>
              <a:rPr lang="en-US" altLang="ko-KR" sz="1000" smtClean="0"/>
              <a:t>. )</a:t>
            </a:r>
            <a:r>
              <a:rPr lang="ko-KR" altLang="en-US" sz="1000" smtClean="0"/>
              <a:t> </a:t>
            </a:r>
            <a:endParaRPr lang="ko-KR" altLang="en-US" sz="1000" dirty="0" smtClean="0"/>
          </a:p>
        </p:txBody>
      </p:sp>
      <p:grpSp>
        <p:nvGrpSpPr>
          <p:cNvPr id="90" name="그룹 89"/>
          <p:cNvGrpSpPr/>
          <p:nvPr/>
        </p:nvGrpSpPr>
        <p:grpSpPr>
          <a:xfrm>
            <a:off x="285752" y="4216406"/>
            <a:ext cx="3143240" cy="1071570"/>
            <a:chOff x="1928794" y="3714752"/>
            <a:chExt cx="5072098" cy="2714644"/>
          </a:xfrm>
          <a:solidFill>
            <a:schemeClr val="bg1"/>
          </a:solidFill>
        </p:grpSpPr>
        <p:sp>
          <p:nvSpPr>
            <p:cNvPr id="91" name="포인트가 5개인 별 90"/>
            <p:cNvSpPr/>
            <p:nvPr/>
          </p:nvSpPr>
          <p:spPr>
            <a:xfrm>
              <a:off x="2143108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2428860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1-3</a:t>
              </a:r>
            </a:p>
          </p:txBody>
        </p:sp>
        <p:sp>
          <p:nvSpPr>
            <p:cNvPr id="93" name="아래쪽 화살표 설명선 92"/>
            <p:cNvSpPr/>
            <p:nvPr/>
          </p:nvSpPr>
          <p:spPr>
            <a:xfrm>
              <a:off x="2428860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4" name="아래쪽 화살표 93"/>
            <p:cNvSpPr/>
            <p:nvPr/>
          </p:nvSpPr>
          <p:spPr>
            <a:xfrm>
              <a:off x="2643174" y="4643446"/>
              <a:ext cx="428628" cy="285752"/>
            </a:xfrm>
            <a:prstGeom prst="downArrow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5" name="아래로 구부러진 화살표 94"/>
            <p:cNvSpPr/>
            <p:nvPr/>
          </p:nvSpPr>
          <p:spPr>
            <a:xfrm rot="16200000">
              <a:off x="1187265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6" name="포인트가 5개인 별 95"/>
            <p:cNvSpPr/>
            <p:nvPr/>
          </p:nvSpPr>
          <p:spPr>
            <a:xfrm>
              <a:off x="3857620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4143372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8" name="아래쪽 화살표 설명선 97"/>
            <p:cNvSpPr/>
            <p:nvPr/>
          </p:nvSpPr>
          <p:spPr>
            <a:xfrm>
              <a:off x="4143372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9" name="아래쪽 화살표 98"/>
            <p:cNvSpPr/>
            <p:nvPr/>
          </p:nvSpPr>
          <p:spPr>
            <a:xfrm>
              <a:off x="4357686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0" name="아래로 구부러진 화살표 99"/>
            <p:cNvSpPr/>
            <p:nvPr/>
          </p:nvSpPr>
          <p:spPr>
            <a:xfrm rot="16200000">
              <a:off x="2901777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1" name="포인트가 5개인 별 100"/>
            <p:cNvSpPr/>
            <p:nvPr/>
          </p:nvSpPr>
          <p:spPr>
            <a:xfrm>
              <a:off x="5572132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5857884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3" name="아래쪽 화살표 설명선 102"/>
            <p:cNvSpPr/>
            <p:nvPr/>
          </p:nvSpPr>
          <p:spPr>
            <a:xfrm>
              <a:off x="5857884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4" name="아래쪽 화살표 103"/>
            <p:cNvSpPr/>
            <p:nvPr/>
          </p:nvSpPr>
          <p:spPr>
            <a:xfrm>
              <a:off x="6072198" y="4643446"/>
              <a:ext cx="428628" cy="285752"/>
            </a:xfrm>
            <a:prstGeom prst="downArrow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5" name="아래로 구부러진 화살표 104"/>
            <p:cNvSpPr/>
            <p:nvPr/>
          </p:nvSpPr>
          <p:spPr>
            <a:xfrm rot="16200000">
              <a:off x="4616289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-32" y="5359414"/>
            <a:ext cx="5715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smtClean="0"/>
              <a:t>-</a:t>
            </a:r>
            <a:r>
              <a:rPr lang="ko-KR" altLang="en-US" sz="1000" smtClean="0"/>
              <a:t>처음에 시작을 하면 선두항목</a:t>
            </a:r>
            <a:r>
              <a:rPr lang="en-US" altLang="ko-KR" sz="1000" smtClean="0"/>
              <a:t> 1-1, 2-1, 3-1</a:t>
            </a:r>
            <a:r>
              <a:rPr lang="ko-KR" altLang="en-US" sz="1000" smtClean="0"/>
              <a:t>을 </a:t>
            </a:r>
            <a:r>
              <a:rPr lang="ko-KR" altLang="en-US" sz="1000" smtClean="0"/>
              <a:t>동시에</a:t>
            </a:r>
            <a:r>
              <a:rPr lang="ko-KR" altLang="en-US" sz="1000" smtClean="0"/>
              <a:t> </a:t>
            </a:r>
            <a:r>
              <a:rPr lang="ko-KR" altLang="en-US" sz="1000" smtClean="0"/>
              <a:t>스캔을 하면서 </a:t>
            </a:r>
            <a:r>
              <a:rPr lang="ko-KR" altLang="en-US" sz="1000" smtClean="0"/>
              <a:t>조건설정에 </a:t>
            </a:r>
            <a:r>
              <a:rPr lang="ko-KR" altLang="en-US" sz="1000" smtClean="0"/>
              <a:t>설정된 </a:t>
            </a:r>
            <a:r>
              <a:rPr lang="ko-KR" altLang="en-US" sz="1000" smtClean="0"/>
              <a:t>조건이참이면 </a:t>
            </a:r>
            <a:r>
              <a:rPr lang="ko-KR" altLang="en-US" sz="1000" smtClean="0"/>
              <a:t>실행할 명령 설정에 설정된 명령을 실행하고 </a:t>
            </a:r>
            <a:r>
              <a:rPr lang="ko-KR" altLang="en-US" sz="1000" smtClean="0"/>
              <a:t>다음 </a:t>
            </a:r>
            <a:r>
              <a:rPr lang="ko-KR" altLang="en-US" sz="1000" smtClean="0"/>
              <a:t>항목으로 넘어갑니다</a:t>
            </a:r>
            <a:r>
              <a:rPr lang="en-US" altLang="ko-KR" sz="1000" smtClean="0"/>
              <a:t>.</a:t>
            </a:r>
          </a:p>
          <a:p>
            <a:endParaRPr lang="en-US" altLang="ko-KR" sz="1000" smtClean="0"/>
          </a:p>
          <a:p>
            <a:r>
              <a:rPr lang="en-US" altLang="ko-KR" sz="1000" smtClean="0"/>
              <a:t>-1-1</a:t>
            </a:r>
            <a:r>
              <a:rPr lang="ko-KR" altLang="en-US" sz="1000" smtClean="0"/>
              <a:t>항목은 조건설정에 조건이 참이어서 </a:t>
            </a:r>
            <a:r>
              <a:rPr lang="en-US" altLang="ko-KR" sz="1000" smtClean="0"/>
              <a:t>1-2</a:t>
            </a:r>
            <a:r>
              <a:rPr lang="ko-KR" altLang="en-US" sz="1000" smtClean="0"/>
              <a:t>항목으로 넘어갑니다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-2-1</a:t>
            </a:r>
            <a:r>
              <a:rPr lang="ko-KR" altLang="en-US" sz="1000" smtClean="0"/>
              <a:t>항목은 조건설정에 조건이 거짓이어서 다음항목으로 안넘어갑니다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-3-1</a:t>
            </a:r>
            <a:r>
              <a:rPr lang="ko-KR" altLang="en-US" sz="1000" smtClean="0"/>
              <a:t> 항목은 조건설정에 조건이 참이어서 </a:t>
            </a:r>
            <a:r>
              <a:rPr lang="en-US" altLang="ko-KR" sz="1000" smtClean="0"/>
              <a:t>3-2</a:t>
            </a:r>
            <a:r>
              <a:rPr lang="ko-KR" altLang="en-US" sz="1000" smtClean="0"/>
              <a:t>항목으로 넘어갑니다</a:t>
            </a:r>
            <a:r>
              <a:rPr lang="en-US" altLang="ko-KR" sz="1000" smtClean="0"/>
              <a:t>.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0" y="3500438"/>
            <a:ext cx="5429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이설명은 항상스캔 채크없는 항목만 만들어서 실행했을때  조건이 </a:t>
            </a:r>
            <a:r>
              <a:rPr lang="ko-KR" altLang="en-US" sz="1000" smtClean="0"/>
              <a:t>참일때와 거짓일때 어떤식으로 </a:t>
            </a:r>
            <a:r>
              <a:rPr lang="ko-KR" altLang="en-US" sz="1000" smtClean="0"/>
              <a:t>실행되는지 설명하는것입니다</a:t>
            </a:r>
            <a:r>
              <a:rPr lang="en-US" altLang="ko-KR" sz="1000" smtClean="0"/>
              <a:t>.</a:t>
            </a:r>
            <a:endParaRPr lang="ko-KR" altLang="en-US" sz="1000" dirty="0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0" y="414496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/>
              <a:t>1.</a:t>
            </a:r>
            <a:endParaRPr lang="ko-KR" altLang="en-US" dirty="0" smtClean="0"/>
          </a:p>
        </p:txBody>
      </p:sp>
      <p:cxnSp>
        <p:nvCxnSpPr>
          <p:cNvPr id="107" name="직선 연결선 106"/>
          <p:cNvCxnSpPr/>
          <p:nvPr/>
        </p:nvCxnSpPr>
        <p:spPr>
          <a:xfrm>
            <a:off x="0" y="4143380"/>
            <a:ext cx="542925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127"/>
          <p:cNvGrpSpPr/>
          <p:nvPr/>
        </p:nvGrpSpPr>
        <p:grpSpPr>
          <a:xfrm>
            <a:off x="285752" y="73026"/>
            <a:ext cx="3143240" cy="1071570"/>
            <a:chOff x="1928794" y="3714752"/>
            <a:chExt cx="5072098" cy="2714644"/>
          </a:xfrm>
          <a:solidFill>
            <a:schemeClr val="bg1"/>
          </a:solidFill>
        </p:grpSpPr>
        <p:sp>
          <p:nvSpPr>
            <p:cNvPr id="129" name="포인트가 5개인 별 128"/>
            <p:cNvSpPr/>
            <p:nvPr/>
          </p:nvSpPr>
          <p:spPr>
            <a:xfrm>
              <a:off x="2143108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2428860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1-3</a:t>
              </a:r>
            </a:p>
          </p:txBody>
        </p:sp>
        <p:sp>
          <p:nvSpPr>
            <p:cNvPr id="131" name="아래쪽 화살표 설명선 130"/>
            <p:cNvSpPr/>
            <p:nvPr/>
          </p:nvSpPr>
          <p:spPr>
            <a:xfrm>
              <a:off x="2428860" y="5000636"/>
              <a:ext cx="857256" cy="785818"/>
            </a:xfrm>
            <a:prstGeom prst="downArrowCallou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2" name="아래쪽 화살표 131"/>
            <p:cNvSpPr/>
            <p:nvPr/>
          </p:nvSpPr>
          <p:spPr>
            <a:xfrm>
              <a:off x="2643174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3" name="아래로 구부러진 화살표 132"/>
            <p:cNvSpPr/>
            <p:nvPr/>
          </p:nvSpPr>
          <p:spPr>
            <a:xfrm rot="16200000">
              <a:off x="1187265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4" name="포인트가 5개인 별 133"/>
            <p:cNvSpPr/>
            <p:nvPr/>
          </p:nvSpPr>
          <p:spPr>
            <a:xfrm>
              <a:off x="3857620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5" name="직사각형 134"/>
            <p:cNvSpPr/>
            <p:nvPr/>
          </p:nvSpPr>
          <p:spPr>
            <a:xfrm>
              <a:off x="4143372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6" name="아래쪽 화살표 설명선 135"/>
            <p:cNvSpPr/>
            <p:nvPr/>
          </p:nvSpPr>
          <p:spPr>
            <a:xfrm>
              <a:off x="4143372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7" name="아래쪽 화살표 136"/>
            <p:cNvSpPr/>
            <p:nvPr/>
          </p:nvSpPr>
          <p:spPr>
            <a:xfrm>
              <a:off x="4357686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8" name="아래로 구부러진 화살표 137"/>
            <p:cNvSpPr/>
            <p:nvPr/>
          </p:nvSpPr>
          <p:spPr>
            <a:xfrm rot="16200000">
              <a:off x="2901777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9" name="포인트가 5개인 별 138"/>
            <p:cNvSpPr/>
            <p:nvPr/>
          </p:nvSpPr>
          <p:spPr>
            <a:xfrm>
              <a:off x="5572132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0" name="직사각형 139"/>
            <p:cNvSpPr/>
            <p:nvPr/>
          </p:nvSpPr>
          <p:spPr>
            <a:xfrm>
              <a:off x="5857884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1" name="아래쪽 화살표 설명선 140"/>
            <p:cNvSpPr/>
            <p:nvPr/>
          </p:nvSpPr>
          <p:spPr>
            <a:xfrm>
              <a:off x="5857884" y="5000636"/>
              <a:ext cx="857256" cy="785818"/>
            </a:xfrm>
            <a:prstGeom prst="downArrowCallou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2" name="아래쪽 화살표 141"/>
            <p:cNvSpPr/>
            <p:nvPr/>
          </p:nvSpPr>
          <p:spPr>
            <a:xfrm>
              <a:off x="6072198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3" name="아래로 구부러진 화살표 142"/>
            <p:cNvSpPr/>
            <p:nvPr/>
          </p:nvSpPr>
          <p:spPr>
            <a:xfrm rot="16200000">
              <a:off x="4616289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</p:grpSp>
      <p:sp>
        <p:nvSpPr>
          <p:cNvPr id="144" name="TextBox 143"/>
          <p:cNvSpPr txBox="1"/>
          <p:nvPr/>
        </p:nvSpPr>
        <p:spPr>
          <a:xfrm>
            <a:off x="-32" y="1216034"/>
            <a:ext cx="52149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smtClean="0"/>
              <a:t>-</a:t>
            </a:r>
            <a:r>
              <a:rPr lang="ko-KR" altLang="en-US" sz="1000" smtClean="0"/>
              <a:t>처음에 스캔을 하고나서 두번째 스캔할때에는 </a:t>
            </a:r>
            <a:r>
              <a:rPr lang="en-US" altLang="ko-KR" sz="1000" smtClean="0"/>
              <a:t>1-2, 2-1, </a:t>
            </a:r>
            <a:r>
              <a:rPr lang="en-US" altLang="ko-KR" sz="1000" smtClean="0"/>
              <a:t>3-2</a:t>
            </a:r>
            <a:r>
              <a:rPr lang="ko-KR" altLang="en-US" sz="1000" smtClean="0"/>
              <a:t>항목을 동시에 스캔을 하면서 </a:t>
            </a:r>
            <a:r>
              <a:rPr lang="ko-KR" altLang="en-US" sz="1000" smtClean="0"/>
              <a:t>조건설정에 설정된 조건이 참인지 거짓인지 검색합니다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 </a:t>
            </a:r>
            <a:endParaRPr lang="en-US" altLang="ko-KR" sz="1000" smtClean="0"/>
          </a:p>
          <a:p>
            <a:r>
              <a:rPr lang="en-US" altLang="ko-KR" sz="1000" smtClean="0"/>
              <a:t>-1-2</a:t>
            </a:r>
            <a:r>
              <a:rPr lang="ko-KR" altLang="en-US" sz="1000" smtClean="0"/>
              <a:t>항목은 조건이 참이어서 </a:t>
            </a:r>
            <a:r>
              <a:rPr lang="en-US" altLang="ko-KR" sz="1000" smtClean="0"/>
              <a:t>1-3</a:t>
            </a:r>
            <a:r>
              <a:rPr lang="ko-KR" altLang="en-US" sz="1000" smtClean="0"/>
              <a:t>항목으로 넘어갑니다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-2-1</a:t>
            </a:r>
            <a:r>
              <a:rPr lang="ko-KR" altLang="en-US" sz="1000" smtClean="0"/>
              <a:t>항목은 조건이 거짓이어서 다음항목으로 안넘어갑니다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-3-2</a:t>
            </a:r>
            <a:r>
              <a:rPr lang="ko-KR" altLang="en-US" sz="1000" smtClean="0"/>
              <a:t>항목은 조건이 거짓이어서 다음항목으로 안넘어갑니다</a:t>
            </a:r>
            <a:r>
              <a:rPr lang="en-US" altLang="ko-KR" sz="1000" smtClean="0"/>
              <a:t>.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0" y="158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2</a:t>
            </a:r>
            <a:r>
              <a:rPr lang="en-US" altLang="ko-KR" smtClean="0"/>
              <a:t>.</a:t>
            </a:r>
            <a:endParaRPr lang="ko-KR" altLang="en-US" dirty="0" smtClean="0"/>
          </a:p>
        </p:txBody>
      </p:sp>
      <p:cxnSp>
        <p:nvCxnSpPr>
          <p:cNvPr id="146" name="직선 연결선 145"/>
          <p:cNvCxnSpPr/>
          <p:nvPr/>
        </p:nvCxnSpPr>
        <p:spPr>
          <a:xfrm>
            <a:off x="0" y="2071678"/>
            <a:ext cx="5214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그룹 146"/>
          <p:cNvGrpSpPr/>
          <p:nvPr/>
        </p:nvGrpSpPr>
        <p:grpSpPr>
          <a:xfrm>
            <a:off x="285752" y="2144704"/>
            <a:ext cx="3143240" cy="1071570"/>
            <a:chOff x="1928794" y="3714752"/>
            <a:chExt cx="5072098" cy="2714644"/>
          </a:xfrm>
          <a:solidFill>
            <a:schemeClr val="bg1"/>
          </a:solidFill>
        </p:grpSpPr>
        <p:sp>
          <p:nvSpPr>
            <p:cNvPr id="148" name="포인트가 5개인 별 147"/>
            <p:cNvSpPr/>
            <p:nvPr/>
          </p:nvSpPr>
          <p:spPr>
            <a:xfrm>
              <a:off x="2143108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9" name="직사각형 148"/>
            <p:cNvSpPr/>
            <p:nvPr/>
          </p:nvSpPr>
          <p:spPr>
            <a:xfrm>
              <a:off x="2428860" y="5857892"/>
              <a:ext cx="857256" cy="571504"/>
            </a:xfrm>
            <a:prstGeom prst="rec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1-3</a:t>
              </a:r>
            </a:p>
          </p:txBody>
        </p:sp>
        <p:sp>
          <p:nvSpPr>
            <p:cNvPr id="150" name="아래쪽 화살표 설명선 149"/>
            <p:cNvSpPr/>
            <p:nvPr/>
          </p:nvSpPr>
          <p:spPr>
            <a:xfrm>
              <a:off x="2428860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1" name="아래쪽 화살표 150"/>
            <p:cNvSpPr/>
            <p:nvPr/>
          </p:nvSpPr>
          <p:spPr>
            <a:xfrm>
              <a:off x="2643174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2" name="아래로 구부러진 화살표 151"/>
            <p:cNvSpPr/>
            <p:nvPr/>
          </p:nvSpPr>
          <p:spPr>
            <a:xfrm rot="16200000">
              <a:off x="1187265" y="5027785"/>
              <a:ext cx="2000264" cy="517206"/>
            </a:xfrm>
            <a:prstGeom prst="curvedDownArrow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3" name="포인트가 5개인 별 152"/>
            <p:cNvSpPr/>
            <p:nvPr/>
          </p:nvSpPr>
          <p:spPr>
            <a:xfrm>
              <a:off x="3857620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4" name="직사각형 153"/>
            <p:cNvSpPr/>
            <p:nvPr/>
          </p:nvSpPr>
          <p:spPr>
            <a:xfrm>
              <a:off x="4143372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5" name="아래쪽 화살표 설명선 154"/>
            <p:cNvSpPr/>
            <p:nvPr/>
          </p:nvSpPr>
          <p:spPr>
            <a:xfrm>
              <a:off x="4143372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6" name="아래쪽 화살표 155"/>
            <p:cNvSpPr/>
            <p:nvPr/>
          </p:nvSpPr>
          <p:spPr>
            <a:xfrm>
              <a:off x="4357686" y="4643446"/>
              <a:ext cx="428628" cy="285752"/>
            </a:xfrm>
            <a:prstGeom prst="downArrow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7" name="아래로 구부러진 화살표 156"/>
            <p:cNvSpPr/>
            <p:nvPr/>
          </p:nvSpPr>
          <p:spPr>
            <a:xfrm rot="16200000">
              <a:off x="2901777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8" name="포인트가 5개인 별 157"/>
            <p:cNvSpPr/>
            <p:nvPr/>
          </p:nvSpPr>
          <p:spPr>
            <a:xfrm>
              <a:off x="5572132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9" name="직사각형 158"/>
            <p:cNvSpPr/>
            <p:nvPr/>
          </p:nvSpPr>
          <p:spPr>
            <a:xfrm>
              <a:off x="5857884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60" name="아래쪽 화살표 설명선 159"/>
            <p:cNvSpPr/>
            <p:nvPr/>
          </p:nvSpPr>
          <p:spPr>
            <a:xfrm>
              <a:off x="5857884" y="5000636"/>
              <a:ext cx="857256" cy="785818"/>
            </a:xfrm>
            <a:prstGeom prst="downArrowCallou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61" name="아래쪽 화살표 160"/>
            <p:cNvSpPr/>
            <p:nvPr/>
          </p:nvSpPr>
          <p:spPr>
            <a:xfrm>
              <a:off x="6072198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62" name="아래로 구부러진 화살표 161"/>
            <p:cNvSpPr/>
            <p:nvPr/>
          </p:nvSpPr>
          <p:spPr>
            <a:xfrm rot="16200000">
              <a:off x="4616289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-32" y="3287712"/>
            <a:ext cx="52149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smtClean="0"/>
              <a:t>-</a:t>
            </a:r>
            <a:r>
              <a:rPr lang="ko-KR" altLang="en-US" sz="1000" smtClean="0"/>
              <a:t>두번째 스캔을 하고나서 세번째 스캔할때에는 </a:t>
            </a:r>
            <a:r>
              <a:rPr lang="en-US" altLang="ko-KR" sz="1000" smtClean="0"/>
              <a:t>1-3, 2-1, </a:t>
            </a:r>
            <a:r>
              <a:rPr lang="en-US" altLang="ko-KR" sz="1000" smtClean="0"/>
              <a:t>3-2</a:t>
            </a:r>
            <a:r>
              <a:rPr lang="ko-KR" altLang="en-US" sz="1000" smtClean="0"/>
              <a:t>항목을 동시에 스캔을 하면서 </a:t>
            </a:r>
            <a:r>
              <a:rPr lang="ko-KR" altLang="en-US" sz="1000" smtClean="0"/>
              <a:t>조건설정에 설정된 조건이 참인지 거짓인지 검색합니다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 </a:t>
            </a:r>
            <a:endParaRPr lang="en-US" altLang="ko-KR" sz="1000" smtClean="0"/>
          </a:p>
          <a:p>
            <a:r>
              <a:rPr lang="en-US" altLang="ko-KR" sz="1000" smtClean="0"/>
              <a:t>-1-3</a:t>
            </a:r>
            <a:r>
              <a:rPr lang="ko-KR" altLang="en-US" sz="1000" smtClean="0"/>
              <a:t>항목은 조건이 참이어서 </a:t>
            </a:r>
            <a:r>
              <a:rPr lang="en-US" altLang="ko-KR" sz="1000" smtClean="0"/>
              <a:t>1-1</a:t>
            </a:r>
            <a:r>
              <a:rPr lang="ko-KR" altLang="en-US" sz="1000" smtClean="0"/>
              <a:t>항목으로 넘어갑니다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-2-1</a:t>
            </a:r>
            <a:r>
              <a:rPr lang="ko-KR" altLang="en-US" sz="1000" smtClean="0"/>
              <a:t>항목은 조건이 참이어서 </a:t>
            </a:r>
            <a:r>
              <a:rPr lang="en-US" altLang="ko-KR" sz="1000" smtClean="0"/>
              <a:t>2-2</a:t>
            </a:r>
            <a:r>
              <a:rPr lang="ko-KR" altLang="en-US" sz="1000" smtClean="0"/>
              <a:t>항목으로 넘어갑니다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-3-2</a:t>
            </a:r>
            <a:r>
              <a:rPr lang="ko-KR" altLang="en-US" sz="1000" smtClean="0"/>
              <a:t>항목은 조건이 참이어서 </a:t>
            </a:r>
            <a:r>
              <a:rPr lang="en-US" altLang="ko-KR" sz="1000" smtClean="0"/>
              <a:t>3-3</a:t>
            </a:r>
            <a:r>
              <a:rPr lang="ko-KR" altLang="en-US" sz="1000" smtClean="0"/>
              <a:t>항목으로 넘어갑니다</a:t>
            </a:r>
            <a:r>
              <a:rPr lang="en-US" altLang="ko-KR" sz="1000" smtClean="0"/>
              <a:t>.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0" y="207326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3</a:t>
            </a:r>
            <a:r>
              <a:rPr lang="en-US" altLang="ko-KR" smtClean="0"/>
              <a:t>.</a:t>
            </a:r>
            <a:endParaRPr lang="ko-KR" altLang="en-US" dirty="0" smtClean="0"/>
          </a:p>
        </p:txBody>
      </p:sp>
      <p:grpSp>
        <p:nvGrpSpPr>
          <p:cNvPr id="6" name="그룹 165"/>
          <p:cNvGrpSpPr/>
          <p:nvPr/>
        </p:nvGrpSpPr>
        <p:grpSpPr>
          <a:xfrm>
            <a:off x="285752" y="4214818"/>
            <a:ext cx="3143240" cy="1071570"/>
            <a:chOff x="1928794" y="3714752"/>
            <a:chExt cx="5072098" cy="2714644"/>
          </a:xfrm>
          <a:solidFill>
            <a:schemeClr val="bg1"/>
          </a:solidFill>
        </p:grpSpPr>
        <p:sp>
          <p:nvSpPr>
            <p:cNvPr id="167" name="포인트가 5개인 별 166"/>
            <p:cNvSpPr/>
            <p:nvPr/>
          </p:nvSpPr>
          <p:spPr>
            <a:xfrm>
              <a:off x="2143108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68" name="직사각형 167"/>
            <p:cNvSpPr/>
            <p:nvPr/>
          </p:nvSpPr>
          <p:spPr>
            <a:xfrm>
              <a:off x="2428860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1-3</a:t>
              </a:r>
            </a:p>
          </p:txBody>
        </p:sp>
        <p:sp>
          <p:nvSpPr>
            <p:cNvPr id="169" name="아래쪽 화살표 설명선 168"/>
            <p:cNvSpPr/>
            <p:nvPr/>
          </p:nvSpPr>
          <p:spPr>
            <a:xfrm>
              <a:off x="2428860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0" name="아래쪽 화살표 169"/>
            <p:cNvSpPr/>
            <p:nvPr/>
          </p:nvSpPr>
          <p:spPr>
            <a:xfrm>
              <a:off x="2643174" y="4643446"/>
              <a:ext cx="428628" cy="285752"/>
            </a:xfrm>
            <a:prstGeom prst="downArrow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1" name="아래로 구부러진 화살표 170"/>
            <p:cNvSpPr/>
            <p:nvPr/>
          </p:nvSpPr>
          <p:spPr>
            <a:xfrm rot="16200000">
              <a:off x="1187265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2" name="포인트가 5개인 별 171"/>
            <p:cNvSpPr/>
            <p:nvPr/>
          </p:nvSpPr>
          <p:spPr>
            <a:xfrm>
              <a:off x="3857620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3" name="직사각형 172"/>
            <p:cNvSpPr/>
            <p:nvPr/>
          </p:nvSpPr>
          <p:spPr>
            <a:xfrm>
              <a:off x="4143372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4" name="아래쪽 화살표 설명선 173"/>
            <p:cNvSpPr/>
            <p:nvPr/>
          </p:nvSpPr>
          <p:spPr>
            <a:xfrm>
              <a:off x="4143372" y="5000636"/>
              <a:ext cx="857256" cy="785818"/>
            </a:xfrm>
            <a:prstGeom prst="downArrowCallou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5" name="아래쪽 화살표 174"/>
            <p:cNvSpPr/>
            <p:nvPr/>
          </p:nvSpPr>
          <p:spPr>
            <a:xfrm>
              <a:off x="4357686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6" name="아래로 구부러진 화살표 175"/>
            <p:cNvSpPr/>
            <p:nvPr/>
          </p:nvSpPr>
          <p:spPr>
            <a:xfrm rot="16200000">
              <a:off x="2901777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7" name="포인트가 5개인 별 176"/>
            <p:cNvSpPr/>
            <p:nvPr/>
          </p:nvSpPr>
          <p:spPr>
            <a:xfrm>
              <a:off x="5572132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8" name="직사각형 177"/>
            <p:cNvSpPr/>
            <p:nvPr/>
          </p:nvSpPr>
          <p:spPr>
            <a:xfrm>
              <a:off x="5857884" y="5857892"/>
              <a:ext cx="857256" cy="57150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79" name="아래쪽 화살표 설명선 178"/>
            <p:cNvSpPr/>
            <p:nvPr/>
          </p:nvSpPr>
          <p:spPr>
            <a:xfrm>
              <a:off x="5857884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80" name="아래쪽 화살표 179"/>
            <p:cNvSpPr/>
            <p:nvPr/>
          </p:nvSpPr>
          <p:spPr>
            <a:xfrm>
              <a:off x="6072198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81" name="아래로 구부러진 화살표 180"/>
            <p:cNvSpPr/>
            <p:nvPr/>
          </p:nvSpPr>
          <p:spPr>
            <a:xfrm rot="16200000">
              <a:off x="4616289" y="5027785"/>
              <a:ext cx="2000264" cy="517206"/>
            </a:xfrm>
            <a:prstGeom prst="curvedDownArrow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-32" y="5357826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smtClean="0"/>
              <a:t>-</a:t>
            </a:r>
            <a:r>
              <a:rPr lang="ko-KR" altLang="en-US" sz="1000" smtClean="0"/>
              <a:t>세번째 스캔을 하고나서 네번째 스캔할때에는 </a:t>
            </a:r>
            <a:r>
              <a:rPr lang="en-US" altLang="ko-KR" sz="1000" smtClean="0"/>
              <a:t>1-1, 2-2, </a:t>
            </a:r>
            <a:r>
              <a:rPr lang="en-US" altLang="ko-KR" sz="1000" smtClean="0"/>
              <a:t>3-3</a:t>
            </a:r>
            <a:r>
              <a:rPr lang="ko-KR" altLang="en-US" sz="1000" smtClean="0"/>
              <a:t>항목을 동시에 </a:t>
            </a:r>
            <a:r>
              <a:rPr lang="ko-KR" altLang="en-US" sz="1000" smtClean="0"/>
              <a:t>스캔을 </a:t>
            </a:r>
            <a:r>
              <a:rPr lang="ko-KR" altLang="en-US" sz="1000" smtClean="0"/>
              <a:t>하면서 </a:t>
            </a:r>
            <a:r>
              <a:rPr lang="ko-KR" altLang="en-US" sz="1000" smtClean="0"/>
              <a:t>조건설정에 설정된 조건이 참인지 거짓인지 검색합니다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 </a:t>
            </a:r>
            <a:endParaRPr lang="en-US" altLang="ko-KR" sz="1000" smtClean="0"/>
          </a:p>
          <a:p>
            <a:r>
              <a:rPr lang="en-US" altLang="ko-KR" sz="1000" smtClean="0"/>
              <a:t>-1-1</a:t>
            </a:r>
            <a:r>
              <a:rPr lang="ko-KR" altLang="en-US" sz="1000" smtClean="0"/>
              <a:t>항목은 조건설정에 조건이 참이어서 </a:t>
            </a:r>
            <a:r>
              <a:rPr lang="en-US" altLang="ko-KR" sz="1000" smtClean="0"/>
              <a:t>1-2</a:t>
            </a:r>
            <a:r>
              <a:rPr lang="ko-KR" altLang="en-US" sz="1000" smtClean="0"/>
              <a:t>항목으로 넘어갑니다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-2-2</a:t>
            </a:r>
            <a:r>
              <a:rPr lang="ko-KR" altLang="en-US" sz="1000" smtClean="0"/>
              <a:t>항목은 조건설정에 조건이  거짓이어서 다음항목으로 안넘어갑니다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-3-3</a:t>
            </a:r>
            <a:r>
              <a:rPr lang="ko-KR" altLang="en-US" sz="1000" smtClean="0"/>
              <a:t> 항목은 조건설정에 조건이 참이어서 </a:t>
            </a:r>
            <a:r>
              <a:rPr lang="en-US" altLang="ko-KR" sz="1000" smtClean="0"/>
              <a:t>3-1</a:t>
            </a:r>
            <a:r>
              <a:rPr lang="ko-KR" altLang="en-US" sz="1000" smtClean="0"/>
              <a:t>항목으로 넘어갑니다</a:t>
            </a:r>
            <a:r>
              <a:rPr lang="en-US" altLang="ko-KR" sz="1000" smtClean="0"/>
              <a:t>.</a:t>
            </a:r>
          </a:p>
          <a:p>
            <a:endParaRPr lang="en-US" altLang="ko-KR" sz="1000" smtClean="0"/>
          </a:p>
          <a:p>
            <a:pPr>
              <a:buFont typeface="Wingdings" pitchFamily="2" charset="2"/>
              <a:buChar char="v"/>
            </a:pPr>
            <a:r>
              <a:rPr lang="ko-KR" altLang="en-US" sz="1000" smtClean="0"/>
              <a:t>이런식으로 항목을 </a:t>
            </a:r>
            <a:r>
              <a:rPr lang="ko-KR" altLang="en-US" sz="1000" smtClean="0"/>
              <a:t>동시에 스캔할때마다 </a:t>
            </a:r>
            <a:r>
              <a:rPr lang="ko-KR" altLang="en-US" sz="1000" smtClean="0"/>
              <a:t>조건이 참인경우 하나씩 다음 </a:t>
            </a:r>
            <a:r>
              <a:rPr lang="ko-KR" altLang="en-US" sz="1000" smtClean="0"/>
              <a:t>항목으로 넘어가고 거짓일 경우에는 </a:t>
            </a:r>
            <a:r>
              <a:rPr lang="ko-KR" altLang="en-US" sz="1000" smtClean="0"/>
              <a:t>다음번에 다시 스캔을 할때 같은 항목을 다시 </a:t>
            </a:r>
            <a:r>
              <a:rPr lang="ko-KR" altLang="en-US" sz="1000" smtClean="0"/>
              <a:t>스캔합니다</a:t>
            </a:r>
            <a:r>
              <a:rPr lang="en-US" altLang="ko-KR" sz="1000" smtClean="0"/>
              <a:t>.</a:t>
            </a:r>
            <a:endParaRPr lang="en-US" altLang="ko-KR" sz="1000" smtClean="0"/>
          </a:p>
        </p:txBody>
      </p:sp>
      <p:sp>
        <p:nvSpPr>
          <p:cNvPr id="183" name="TextBox 182"/>
          <p:cNvSpPr txBox="1"/>
          <p:nvPr/>
        </p:nvSpPr>
        <p:spPr>
          <a:xfrm>
            <a:off x="0" y="414338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4</a:t>
            </a:r>
            <a:r>
              <a:rPr lang="en-US" altLang="ko-KR" smtClean="0"/>
              <a:t>.</a:t>
            </a:r>
            <a:endParaRPr lang="ko-KR" altLang="en-US" dirty="0" smtClean="0"/>
          </a:p>
        </p:txBody>
      </p:sp>
      <p:cxnSp>
        <p:nvCxnSpPr>
          <p:cNvPr id="107" name="직선 연결선 106"/>
          <p:cNvCxnSpPr/>
          <p:nvPr/>
        </p:nvCxnSpPr>
        <p:spPr>
          <a:xfrm>
            <a:off x="-32" y="4213230"/>
            <a:ext cx="5214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33"/>
          <p:cNvGrpSpPr/>
          <p:nvPr/>
        </p:nvGrpSpPr>
        <p:grpSpPr>
          <a:xfrm>
            <a:off x="71438" y="2214554"/>
            <a:ext cx="3143240" cy="1071570"/>
            <a:chOff x="1928794" y="3714752"/>
            <a:chExt cx="5072098" cy="2714644"/>
          </a:xfrm>
          <a:solidFill>
            <a:schemeClr val="bg1"/>
          </a:solidFill>
        </p:grpSpPr>
        <p:sp>
          <p:nvSpPr>
            <p:cNvPr id="35" name="포인트가 5개인 별 34"/>
            <p:cNvSpPr/>
            <p:nvPr/>
          </p:nvSpPr>
          <p:spPr>
            <a:xfrm>
              <a:off x="2143108" y="3714752"/>
              <a:ext cx="1428760" cy="1071570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2428860" y="5857892"/>
              <a:ext cx="857256" cy="5715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1-3</a:t>
              </a:r>
            </a:p>
          </p:txBody>
        </p:sp>
        <p:sp>
          <p:nvSpPr>
            <p:cNvPr id="37" name="아래쪽 화살표 설명선 36"/>
            <p:cNvSpPr/>
            <p:nvPr/>
          </p:nvSpPr>
          <p:spPr>
            <a:xfrm>
              <a:off x="2428860" y="5000636"/>
              <a:ext cx="857256" cy="785818"/>
            </a:xfrm>
            <a:prstGeom prst="downArrowCallou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38" name="아래쪽 화살표 37"/>
            <p:cNvSpPr/>
            <p:nvPr/>
          </p:nvSpPr>
          <p:spPr>
            <a:xfrm>
              <a:off x="2643174" y="4643446"/>
              <a:ext cx="428628" cy="285752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39" name="아래로 구부러진 화살표 38"/>
            <p:cNvSpPr/>
            <p:nvPr/>
          </p:nvSpPr>
          <p:spPr>
            <a:xfrm rot="16200000">
              <a:off x="1187265" y="5027785"/>
              <a:ext cx="2000264" cy="517206"/>
            </a:xfrm>
            <a:prstGeom prst="curved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0" name="포인트가 5개인 별 39"/>
            <p:cNvSpPr/>
            <p:nvPr/>
          </p:nvSpPr>
          <p:spPr>
            <a:xfrm>
              <a:off x="3857620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4143372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2" name="아래쪽 화살표 설명선 41"/>
            <p:cNvSpPr/>
            <p:nvPr/>
          </p:nvSpPr>
          <p:spPr>
            <a:xfrm>
              <a:off x="4143372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3" name="아래쪽 화살표 42"/>
            <p:cNvSpPr/>
            <p:nvPr/>
          </p:nvSpPr>
          <p:spPr>
            <a:xfrm>
              <a:off x="4357686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4" name="아래로 구부러진 화살표 43"/>
            <p:cNvSpPr/>
            <p:nvPr/>
          </p:nvSpPr>
          <p:spPr>
            <a:xfrm rot="16200000">
              <a:off x="2901777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5" name="포인트가 5개인 별 44"/>
            <p:cNvSpPr/>
            <p:nvPr/>
          </p:nvSpPr>
          <p:spPr>
            <a:xfrm>
              <a:off x="5572132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5857884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7" name="아래쪽 화살표 설명선 46"/>
            <p:cNvSpPr/>
            <p:nvPr/>
          </p:nvSpPr>
          <p:spPr>
            <a:xfrm>
              <a:off x="5857884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8" name="아래쪽 화살표 47"/>
            <p:cNvSpPr/>
            <p:nvPr/>
          </p:nvSpPr>
          <p:spPr>
            <a:xfrm>
              <a:off x="6072198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49" name="아래로 구부러진 화살표 48"/>
            <p:cNvSpPr/>
            <p:nvPr/>
          </p:nvSpPr>
          <p:spPr>
            <a:xfrm rot="16200000">
              <a:off x="4616289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0" y="1643050"/>
            <a:ext cx="5214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위의 그림과 같이 항목을 만든 다음 밑에 그럼 처럼 다음항목으로 넘어가도록 </a:t>
            </a:r>
            <a:r>
              <a:rPr lang="ko-KR" altLang="en-US" sz="1000" smtClean="0"/>
              <a:t>설정했습니다</a:t>
            </a:r>
            <a:r>
              <a:rPr lang="en-US" altLang="ko-KR" sz="1000" smtClean="0"/>
              <a:t>.(</a:t>
            </a:r>
            <a:r>
              <a:rPr lang="ko-KR" altLang="en-US" sz="1000" smtClean="0"/>
              <a:t>다음항목설정에서 조건이 참일경우에만 다음항목으로 넘어가는 </a:t>
            </a:r>
            <a:r>
              <a:rPr lang="ko-KR" altLang="en-US" sz="1000" smtClean="0"/>
              <a:t>설정만했습니다</a:t>
            </a:r>
            <a:r>
              <a:rPr lang="en-US" altLang="ko-KR" sz="1000" smtClean="0"/>
              <a:t>. )</a:t>
            </a:r>
            <a:r>
              <a:rPr lang="ko-KR" altLang="en-US" sz="1000" smtClean="0"/>
              <a:t> </a:t>
            </a:r>
            <a:endParaRPr lang="ko-KR" altLang="en-US" sz="1000" dirty="0" smtClean="0"/>
          </a:p>
        </p:txBody>
      </p:sp>
      <p:grpSp>
        <p:nvGrpSpPr>
          <p:cNvPr id="3" name="그룹 89"/>
          <p:cNvGrpSpPr/>
          <p:nvPr/>
        </p:nvGrpSpPr>
        <p:grpSpPr>
          <a:xfrm>
            <a:off x="285752" y="3786190"/>
            <a:ext cx="3143240" cy="1071570"/>
            <a:chOff x="1928794" y="3714752"/>
            <a:chExt cx="5072098" cy="2714644"/>
          </a:xfrm>
          <a:solidFill>
            <a:schemeClr val="bg1"/>
          </a:solidFill>
        </p:grpSpPr>
        <p:sp>
          <p:nvSpPr>
            <p:cNvPr id="91" name="포인트가 5개인 별 90"/>
            <p:cNvSpPr/>
            <p:nvPr/>
          </p:nvSpPr>
          <p:spPr>
            <a:xfrm>
              <a:off x="2143108" y="3714752"/>
              <a:ext cx="1428760" cy="1071570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2428860" y="5857892"/>
              <a:ext cx="857256" cy="5715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1-3</a:t>
              </a:r>
            </a:p>
          </p:txBody>
        </p:sp>
        <p:sp>
          <p:nvSpPr>
            <p:cNvPr id="93" name="아래쪽 화살표 설명선 92"/>
            <p:cNvSpPr/>
            <p:nvPr/>
          </p:nvSpPr>
          <p:spPr>
            <a:xfrm>
              <a:off x="2428860" y="5000636"/>
              <a:ext cx="857256" cy="785818"/>
            </a:xfrm>
            <a:prstGeom prst="downArrowCallou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4" name="아래쪽 화살표 93"/>
            <p:cNvSpPr/>
            <p:nvPr/>
          </p:nvSpPr>
          <p:spPr>
            <a:xfrm>
              <a:off x="2643174" y="4643446"/>
              <a:ext cx="428628" cy="285752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5" name="아래로 구부러진 화살표 94"/>
            <p:cNvSpPr/>
            <p:nvPr/>
          </p:nvSpPr>
          <p:spPr>
            <a:xfrm rot="16200000">
              <a:off x="1187265" y="5027785"/>
              <a:ext cx="2000264" cy="517206"/>
            </a:xfrm>
            <a:prstGeom prst="curved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6" name="포인트가 5개인 별 95"/>
            <p:cNvSpPr/>
            <p:nvPr/>
          </p:nvSpPr>
          <p:spPr>
            <a:xfrm>
              <a:off x="3857620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4143372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8" name="아래쪽 화살표 설명선 97"/>
            <p:cNvSpPr/>
            <p:nvPr/>
          </p:nvSpPr>
          <p:spPr>
            <a:xfrm>
              <a:off x="4143372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99" name="아래쪽 화살표 98"/>
            <p:cNvSpPr/>
            <p:nvPr/>
          </p:nvSpPr>
          <p:spPr>
            <a:xfrm>
              <a:off x="4357686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0" name="아래로 구부러진 화살표 99"/>
            <p:cNvSpPr/>
            <p:nvPr/>
          </p:nvSpPr>
          <p:spPr>
            <a:xfrm rot="16200000">
              <a:off x="2901777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1" name="포인트가 5개인 별 100"/>
            <p:cNvSpPr/>
            <p:nvPr/>
          </p:nvSpPr>
          <p:spPr>
            <a:xfrm>
              <a:off x="5572132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5857884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3" name="아래쪽 화살표 설명선 102"/>
            <p:cNvSpPr/>
            <p:nvPr/>
          </p:nvSpPr>
          <p:spPr>
            <a:xfrm>
              <a:off x="5857884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4" name="아래쪽 화살표 103"/>
            <p:cNvSpPr/>
            <p:nvPr/>
          </p:nvSpPr>
          <p:spPr>
            <a:xfrm>
              <a:off x="6072198" y="4643446"/>
              <a:ext cx="428628" cy="285752"/>
            </a:xfrm>
            <a:prstGeom prst="downArrow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05" name="아래로 구부러진 화살표 104"/>
            <p:cNvSpPr/>
            <p:nvPr/>
          </p:nvSpPr>
          <p:spPr>
            <a:xfrm rot="16200000">
              <a:off x="4616289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-32" y="4929198"/>
            <a:ext cx="5214974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ko-KR" altLang="en-US" sz="850" smtClean="0"/>
              <a:t>처음에 시작을 하면 선두항목 </a:t>
            </a:r>
            <a:r>
              <a:rPr lang="en-US" altLang="ko-KR" sz="850" smtClean="0"/>
              <a:t>1-1, 2-1, </a:t>
            </a:r>
            <a:r>
              <a:rPr lang="en-US" altLang="ko-KR" sz="850" smtClean="0"/>
              <a:t>3-1</a:t>
            </a:r>
            <a:r>
              <a:rPr lang="ko-KR" altLang="en-US" sz="850" smtClean="0"/>
              <a:t>항목을 동시에 스캔을 </a:t>
            </a:r>
            <a:r>
              <a:rPr lang="ko-KR" altLang="en-US" sz="850" smtClean="0"/>
              <a:t>하면서 조건설정에 설정된 조건이 참이면 실행할 명령 설정에 설정된 명령을 실행하고 다음 항목으로 넘어갑니다</a:t>
            </a:r>
            <a:r>
              <a:rPr lang="en-US" altLang="ko-KR" sz="850" smtClean="0"/>
              <a:t>.</a:t>
            </a:r>
          </a:p>
          <a:p>
            <a:endParaRPr lang="en-US" altLang="ko-KR" sz="850" smtClean="0"/>
          </a:p>
          <a:p>
            <a:pPr>
              <a:buFont typeface="Wingdings" pitchFamily="2" charset="2"/>
              <a:buChar char="u"/>
            </a:pPr>
            <a:r>
              <a:rPr lang="en-US" altLang="ko-KR" sz="850" smtClean="0"/>
              <a:t>1-1</a:t>
            </a:r>
            <a:r>
              <a:rPr lang="ko-KR" altLang="en-US" sz="850" smtClean="0"/>
              <a:t>항목은 항상스캔이 채크된 항목이기 때문에 조건설정에 조건이 참이면 항상스캔 채크된 연결항목들을 다 스캔하고 다시 처음 선두항목으로 와야 다른 선두항목을 스캔합니다</a:t>
            </a:r>
            <a:r>
              <a:rPr lang="en-US" altLang="ko-KR" sz="850" smtClean="0"/>
              <a:t>.</a:t>
            </a:r>
            <a:br>
              <a:rPr lang="en-US" altLang="ko-KR" sz="850" smtClean="0"/>
            </a:br>
            <a:r>
              <a:rPr lang="en-US" altLang="ko-KR" sz="850" smtClean="0"/>
              <a:t>(</a:t>
            </a:r>
            <a:r>
              <a:rPr lang="ko-KR" altLang="en-US" sz="850" smtClean="0"/>
              <a:t>항상스캔 채크가 안된 일반항목럼 다음 연결항목으로 넘어간다음 다른 선두항목을 스캔하지않고 항상스캔 채크된 모든연결항목을 스캔하고 처음 선두항목으로 와야만 다른항목 스캔함</a:t>
            </a:r>
            <a:r>
              <a:rPr lang="en-US" altLang="ko-KR" sz="850" smtClean="0"/>
              <a:t>)</a:t>
            </a:r>
          </a:p>
          <a:p>
            <a:pPr>
              <a:buFont typeface="Wingdings" pitchFamily="2" charset="2"/>
              <a:buChar char="u"/>
            </a:pPr>
            <a:r>
              <a:rPr lang="en-US" altLang="ko-KR" sz="850" smtClean="0"/>
              <a:t>2-1</a:t>
            </a:r>
            <a:r>
              <a:rPr lang="ko-KR" altLang="en-US" sz="850" smtClean="0"/>
              <a:t>항목 조건설정에 조건이 거짓이어서 다음항목으로 안넘어갑니다</a:t>
            </a:r>
            <a:r>
              <a:rPr lang="en-US" altLang="ko-KR" sz="850" smtClean="0"/>
              <a:t>.</a:t>
            </a:r>
          </a:p>
          <a:p>
            <a:pPr>
              <a:buFont typeface="Wingdings" pitchFamily="2" charset="2"/>
              <a:buChar char="u"/>
            </a:pPr>
            <a:r>
              <a:rPr lang="en-US" altLang="ko-KR" sz="850" smtClean="0"/>
              <a:t>3-1</a:t>
            </a:r>
            <a:r>
              <a:rPr lang="ko-KR" altLang="en-US" sz="850" smtClean="0"/>
              <a:t> 항목 조건설정에 조건이 참이어서 </a:t>
            </a:r>
            <a:r>
              <a:rPr lang="en-US" altLang="ko-KR" sz="850" smtClean="0"/>
              <a:t>3-2</a:t>
            </a:r>
            <a:r>
              <a:rPr lang="ko-KR" altLang="en-US" sz="850" smtClean="0"/>
              <a:t>항목으로 넘어갑니다</a:t>
            </a:r>
            <a:r>
              <a:rPr lang="en-US" altLang="ko-KR" sz="850" smtClean="0"/>
              <a:t>.</a:t>
            </a:r>
          </a:p>
          <a:p>
            <a:pPr>
              <a:buFont typeface="Wingdings" pitchFamily="2" charset="2"/>
              <a:buChar char="u"/>
            </a:pPr>
            <a:endParaRPr lang="en-US" altLang="ko-KR" sz="850" smtClean="0"/>
          </a:p>
          <a:p>
            <a:pPr>
              <a:buFont typeface="Wingdings" pitchFamily="2" charset="2"/>
              <a:buChar char="v"/>
            </a:pPr>
            <a:r>
              <a:rPr lang="en-US" altLang="ko-KR" sz="850" smtClean="0"/>
              <a:t>1-1 &gt; 1-2 &gt; 1-3 &gt; 2-1 &gt;3-1 </a:t>
            </a:r>
            <a:r>
              <a:rPr lang="ko-KR" altLang="en-US" sz="850" smtClean="0"/>
              <a:t>이순서로 스캔</a:t>
            </a:r>
            <a:endParaRPr lang="en-US" altLang="ko-KR" sz="850" smtClean="0"/>
          </a:p>
        </p:txBody>
      </p:sp>
      <p:sp>
        <p:nvSpPr>
          <p:cNvPr id="125" name="TextBox 124"/>
          <p:cNvSpPr txBox="1"/>
          <p:nvPr/>
        </p:nvSpPr>
        <p:spPr>
          <a:xfrm>
            <a:off x="-32" y="3286124"/>
            <a:ext cx="5143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이설명은 항상스캔 채크된 항목이 있을때 조건이 참일때와 </a:t>
            </a:r>
            <a:r>
              <a:rPr lang="ko-KR" altLang="en-US" sz="1000" smtClean="0"/>
              <a:t>거짓일때 어떤식으로 </a:t>
            </a:r>
            <a:r>
              <a:rPr lang="ko-KR" altLang="en-US" sz="1000" smtClean="0"/>
              <a:t>실행되는지 설명하는것입니다</a:t>
            </a:r>
            <a:r>
              <a:rPr lang="en-US" altLang="ko-KR" sz="1000" smtClean="0"/>
              <a:t>.</a:t>
            </a:r>
            <a:endParaRPr lang="ko-KR" altLang="en-US" sz="1000" dirty="0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0" y="3714752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/>
              <a:t>1.</a:t>
            </a:r>
            <a:endParaRPr lang="ko-KR" altLang="en-US" dirty="0" smtClean="0"/>
          </a:p>
        </p:txBody>
      </p:sp>
      <p:pic>
        <p:nvPicPr>
          <p:cNvPr id="10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32" cy="164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9" name="직선 연결선 78"/>
          <p:cNvCxnSpPr/>
          <p:nvPr/>
        </p:nvCxnSpPr>
        <p:spPr>
          <a:xfrm>
            <a:off x="0" y="3713164"/>
            <a:ext cx="5214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127"/>
          <p:cNvGrpSpPr/>
          <p:nvPr/>
        </p:nvGrpSpPr>
        <p:grpSpPr>
          <a:xfrm>
            <a:off x="285752" y="73002"/>
            <a:ext cx="3143240" cy="1071570"/>
            <a:chOff x="1928794" y="3714752"/>
            <a:chExt cx="5072098" cy="2714644"/>
          </a:xfrm>
          <a:solidFill>
            <a:schemeClr val="bg1"/>
          </a:solidFill>
        </p:grpSpPr>
        <p:sp>
          <p:nvSpPr>
            <p:cNvPr id="129" name="포인트가 5개인 별 128"/>
            <p:cNvSpPr/>
            <p:nvPr/>
          </p:nvSpPr>
          <p:spPr>
            <a:xfrm>
              <a:off x="2143108" y="3714752"/>
              <a:ext cx="1428760" cy="1071570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2428860" y="5857892"/>
              <a:ext cx="857256" cy="5715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1-3</a:t>
              </a:r>
            </a:p>
          </p:txBody>
        </p:sp>
        <p:sp>
          <p:nvSpPr>
            <p:cNvPr id="131" name="아래쪽 화살표 설명선 130"/>
            <p:cNvSpPr/>
            <p:nvPr/>
          </p:nvSpPr>
          <p:spPr>
            <a:xfrm>
              <a:off x="2428860" y="5000636"/>
              <a:ext cx="857256" cy="785818"/>
            </a:xfrm>
            <a:prstGeom prst="downArrowCallou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2" name="아래쪽 화살표 131"/>
            <p:cNvSpPr/>
            <p:nvPr/>
          </p:nvSpPr>
          <p:spPr>
            <a:xfrm>
              <a:off x="2643174" y="4643446"/>
              <a:ext cx="428628" cy="285752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3" name="아래로 구부러진 화살표 132"/>
            <p:cNvSpPr/>
            <p:nvPr/>
          </p:nvSpPr>
          <p:spPr>
            <a:xfrm rot="16200000">
              <a:off x="1187265" y="5027785"/>
              <a:ext cx="2000264" cy="517206"/>
            </a:xfrm>
            <a:prstGeom prst="curved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4" name="포인트가 5개인 별 133"/>
            <p:cNvSpPr/>
            <p:nvPr/>
          </p:nvSpPr>
          <p:spPr>
            <a:xfrm>
              <a:off x="3857620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5" name="직사각형 134"/>
            <p:cNvSpPr/>
            <p:nvPr/>
          </p:nvSpPr>
          <p:spPr>
            <a:xfrm>
              <a:off x="4143372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6" name="아래쪽 화살표 설명선 135"/>
            <p:cNvSpPr/>
            <p:nvPr/>
          </p:nvSpPr>
          <p:spPr>
            <a:xfrm>
              <a:off x="4143372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7" name="아래쪽 화살표 136"/>
            <p:cNvSpPr/>
            <p:nvPr/>
          </p:nvSpPr>
          <p:spPr>
            <a:xfrm>
              <a:off x="4357686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8" name="아래로 구부러진 화살표 137"/>
            <p:cNvSpPr/>
            <p:nvPr/>
          </p:nvSpPr>
          <p:spPr>
            <a:xfrm rot="16200000">
              <a:off x="2901777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39" name="포인트가 5개인 별 138"/>
            <p:cNvSpPr/>
            <p:nvPr/>
          </p:nvSpPr>
          <p:spPr>
            <a:xfrm>
              <a:off x="5572132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0" name="직사각형 139"/>
            <p:cNvSpPr/>
            <p:nvPr/>
          </p:nvSpPr>
          <p:spPr>
            <a:xfrm>
              <a:off x="5857884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1" name="아래쪽 화살표 설명선 140"/>
            <p:cNvSpPr/>
            <p:nvPr/>
          </p:nvSpPr>
          <p:spPr>
            <a:xfrm>
              <a:off x="5857884" y="5000636"/>
              <a:ext cx="857256" cy="785818"/>
            </a:xfrm>
            <a:prstGeom prst="downArrowCallou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2" name="아래쪽 화살표 141"/>
            <p:cNvSpPr/>
            <p:nvPr/>
          </p:nvSpPr>
          <p:spPr>
            <a:xfrm>
              <a:off x="6072198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3" name="아래로 구부러진 화살표 142"/>
            <p:cNvSpPr/>
            <p:nvPr/>
          </p:nvSpPr>
          <p:spPr>
            <a:xfrm rot="16200000">
              <a:off x="4616289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</p:grpSp>
      <p:sp>
        <p:nvSpPr>
          <p:cNvPr id="144" name="TextBox 143"/>
          <p:cNvSpPr txBox="1"/>
          <p:nvPr/>
        </p:nvSpPr>
        <p:spPr>
          <a:xfrm>
            <a:off x="-32" y="1216010"/>
            <a:ext cx="4572032" cy="1792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ko-KR" altLang="en-US" sz="850" smtClean="0"/>
              <a:t>처음에 스캔을 하고나서 두번째 스캔할때에는 </a:t>
            </a:r>
            <a:r>
              <a:rPr lang="en-US" altLang="ko-KR" sz="850" smtClean="0"/>
              <a:t>1-1, 2-1, 3-2 </a:t>
            </a:r>
            <a:r>
              <a:rPr lang="ko-KR" altLang="en-US" sz="850" smtClean="0"/>
              <a:t>항목을 동시에 스캔을 </a:t>
            </a:r>
            <a:r>
              <a:rPr lang="ko-KR" altLang="en-US" sz="850" smtClean="0"/>
              <a:t>하면서 조건설정에 설정된 조건이 참인지 거짓인지 검색을 해야하는데  </a:t>
            </a:r>
            <a:endParaRPr lang="en-US" altLang="ko-KR" sz="850" smtClean="0"/>
          </a:p>
          <a:p>
            <a:endParaRPr lang="en-US" altLang="ko-KR" sz="850" smtClean="0"/>
          </a:p>
          <a:p>
            <a:pPr>
              <a:buFont typeface="Wingdings" pitchFamily="2" charset="2"/>
              <a:buChar char="u"/>
            </a:pPr>
            <a:r>
              <a:rPr lang="en-US" altLang="ko-KR" sz="850" smtClean="0"/>
              <a:t>1-1 </a:t>
            </a:r>
            <a:r>
              <a:rPr lang="ko-KR" altLang="en-US" sz="850" smtClean="0"/>
              <a:t>항목에서 조건설정에 조건이 참이여서 다음 연결항목으로 넘어왔는데 </a:t>
            </a:r>
            <a:r>
              <a:rPr lang="en-US" altLang="ko-KR" sz="850" smtClean="0"/>
              <a:t>1-2</a:t>
            </a:r>
            <a:r>
              <a:rPr lang="ko-KR" altLang="en-US" sz="850" smtClean="0"/>
              <a:t>항목에서 조건설정에 조건이 거짓이면 </a:t>
            </a:r>
            <a:r>
              <a:rPr lang="en-US" altLang="ko-KR" sz="850" smtClean="0"/>
              <a:t> </a:t>
            </a:r>
            <a:r>
              <a:rPr lang="ko-KR" altLang="en-US" sz="850" smtClean="0"/>
              <a:t>항상스캔이 채크된 연결항목 같은 경우는 조건설정에 조건이 참일때까지 다른항목을 스캔안하고 같은 항목만 계속 참일때까지 스캔합니다</a:t>
            </a:r>
            <a:r>
              <a:rPr lang="en-US" altLang="ko-KR" sz="850" smtClean="0"/>
              <a:t>.</a:t>
            </a:r>
          </a:p>
          <a:p>
            <a:r>
              <a:rPr lang="en-US" altLang="ko-KR" sz="850" smtClean="0"/>
              <a:t>(</a:t>
            </a:r>
            <a:r>
              <a:rPr lang="ko-KR" altLang="en-US" sz="850" smtClean="0"/>
              <a:t>항상스캔 채크안된 일반항목같은 경우는 다른 선두항목이나 선두항목에 연결된 연결항목을 스캔함</a:t>
            </a:r>
            <a:r>
              <a:rPr lang="en-US" altLang="ko-KR" sz="850" smtClean="0"/>
              <a:t>)</a:t>
            </a:r>
            <a:r>
              <a:rPr lang="ko-KR" altLang="en-US" sz="850" smtClean="0"/>
              <a:t> </a:t>
            </a:r>
            <a:endParaRPr lang="en-US" altLang="ko-KR" sz="850" smtClean="0"/>
          </a:p>
          <a:p>
            <a:endParaRPr lang="en-US" altLang="ko-KR" sz="850" smtClean="0"/>
          </a:p>
          <a:p>
            <a:pPr>
              <a:buFont typeface="Wingdings" pitchFamily="2" charset="2"/>
              <a:buChar char="v"/>
            </a:pPr>
            <a:r>
              <a:rPr lang="ko-KR" altLang="en-US" sz="850" smtClean="0"/>
              <a:t>항상스캔 채크된 선두항목에서 조건설정에 조건이 거짓일 경우에는 다른항목을 스캔하지만 항상스캔 </a:t>
            </a:r>
            <a:r>
              <a:rPr lang="ko-KR" altLang="en-US" sz="850" smtClean="0"/>
              <a:t>채크된 선두항목에서 조건설정에 조건이 맞아서 다음 연결항목으로 넘어오면 연결된 항목들을 다 스캔하고 처음 선두항목으로 오기전까지 다른 항목을 스캔암함  </a:t>
            </a:r>
            <a:endParaRPr lang="en-US" altLang="ko-KR" sz="850" smtClean="0"/>
          </a:p>
          <a:p>
            <a:pPr>
              <a:buFont typeface="Wingdings" pitchFamily="2" charset="2"/>
              <a:buChar char="v"/>
            </a:pPr>
            <a:r>
              <a:rPr lang="en-US" altLang="ko-KR" sz="850" smtClean="0"/>
              <a:t>1-1&gt; 1-2 </a:t>
            </a:r>
            <a:r>
              <a:rPr lang="ko-KR" altLang="en-US" sz="850" smtClean="0"/>
              <a:t>이순서로스캔</a:t>
            </a:r>
            <a:endParaRPr lang="en-US" altLang="ko-KR" sz="850" smtClean="0"/>
          </a:p>
        </p:txBody>
      </p:sp>
      <p:sp>
        <p:nvSpPr>
          <p:cNvPr id="145" name="TextBox 144"/>
          <p:cNvSpPr txBox="1"/>
          <p:nvPr/>
        </p:nvSpPr>
        <p:spPr>
          <a:xfrm>
            <a:off x="0" y="1564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2</a:t>
            </a:r>
            <a:r>
              <a:rPr lang="en-US" altLang="ko-KR" smtClean="0"/>
              <a:t>.</a:t>
            </a:r>
            <a:endParaRPr lang="ko-KR" altLang="en-US" dirty="0" smtClean="0"/>
          </a:p>
        </p:txBody>
      </p:sp>
      <p:cxnSp>
        <p:nvCxnSpPr>
          <p:cNvPr id="146" name="직선 연결선 145"/>
          <p:cNvCxnSpPr/>
          <p:nvPr/>
        </p:nvCxnSpPr>
        <p:spPr>
          <a:xfrm>
            <a:off x="0" y="3538286"/>
            <a:ext cx="457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그룹 146"/>
          <p:cNvGrpSpPr/>
          <p:nvPr/>
        </p:nvGrpSpPr>
        <p:grpSpPr>
          <a:xfrm>
            <a:off x="285752" y="3611312"/>
            <a:ext cx="3143240" cy="1071570"/>
            <a:chOff x="1928794" y="3714752"/>
            <a:chExt cx="5072098" cy="2714644"/>
          </a:xfrm>
          <a:solidFill>
            <a:schemeClr val="bg1"/>
          </a:solidFill>
        </p:grpSpPr>
        <p:sp>
          <p:nvSpPr>
            <p:cNvPr id="148" name="포인트가 5개인 별 147"/>
            <p:cNvSpPr/>
            <p:nvPr/>
          </p:nvSpPr>
          <p:spPr>
            <a:xfrm>
              <a:off x="2143108" y="3714752"/>
              <a:ext cx="1428760" cy="1071570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49" name="직사각형 148"/>
            <p:cNvSpPr/>
            <p:nvPr/>
          </p:nvSpPr>
          <p:spPr>
            <a:xfrm>
              <a:off x="2428860" y="5857892"/>
              <a:ext cx="857256" cy="5715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1-3</a:t>
              </a:r>
            </a:p>
          </p:txBody>
        </p:sp>
        <p:sp>
          <p:nvSpPr>
            <p:cNvPr id="150" name="아래쪽 화살표 설명선 149"/>
            <p:cNvSpPr/>
            <p:nvPr/>
          </p:nvSpPr>
          <p:spPr>
            <a:xfrm>
              <a:off x="2428860" y="5000636"/>
              <a:ext cx="857256" cy="785818"/>
            </a:xfrm>
            <a:prstGeom prst="downArrowCallou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1-2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1" name="아래쪽 화살표 150"/>
            <p:cNvSpPr/>
            <p:nvPr/>
          </p:nvSpPr>
          <p:spPr>
            <a:xfrm>
              <a:off x="2643174" y="4643446"/>
              <a:ext cx="428628" cy="285752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2" name="아래로 구부러진 화살표 151"/>
            <p:cNvSpPr/>
            <p:nvPr/>
          </p:nvSpPr>
          <p:spPr>
            <a:xfrm rot="16200000">
              <a:off x="1187265" y="5027785"/>
              <a:ext cx="2000264" cy="517206"/>
            </a:xfrm>
            <a:prstGeom prst="curved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3" name="포인트가 5개인 별 152"/>
            <p:cNvSpPr/>
            <p:nvPr/>
          </p:nvSpPr>
          <p:spPr>
            <a:xfrm>
              <a:off x="3857620" y="3714752"/>
              <a:ext cx="1428760" cy="1071570"/>
            </a:xfrm>
            <a:prstGeom prst="star5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4" name="직사각형 153"/>
            <p:cNvSpPr/>
            <p:nvPr/>
          </p:nvSpPr>
          <p:spPr>
            <a:xfrm>
              <a:off x="4143372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5" name="아래쪽 화살표 설명선 154"/>
            <p:cNvSpPr/>
            <p:nvPr/>
          </p:nvSpPr>
          <p:spPr>
            <a:xfrm>
              <a:off x="4143372" y="5000636"/>
              <a:ext cx="857256" cy="785818"/>
            </a:xfrm>
            <a:prstGeom prst="downArrowCallo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2-2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6" name="아래쪽 화살표 155"/>
            <p:cNvSpPr/>
            <p:nvPr/>
          </p:nvSpPr>
          <p:spPr>
            <a:xfrm>
              <a:off x="4357686" y="4643446"/>
              <a:ext cx="428628" cy="285752"/>
            </a:xfrm>
            <a:prstGeom prst="downArrow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7" name="아래로 구부러진 화살표 156"/>
            <p:cNvSpPr/>
            <p:nvPr/>
          </p:nvSpPr>
          <p:spPr>
            <a:xfrm rot="16200000">
              <a:off x="2901777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8" name="포인트가 5개인 별 157"/>
            <p:cNvSpPr/>
            <p:nvPr/>
          </p:nvSpPr>
          <p:spPr>
            <a:xfrm>
              <a:off x="5572132" y="3714752"/>
              <a:ext cx="1428760" cy="1071570"/>
            </a:xfrm>
            <a:prstGeom prst="star5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3-1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59" name="직사각형 158"/>
            <p:cNvSpPr/>
            <p:nvPr/>
          </p:nvSpPr>
          <p:spPr>
            <a:xfrm>
              <a:off x="5857884" y="5857892"/>
              <a:ext cx="857256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3-3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60" name="아래쪽 화살표 설명선 159"/>
            <p:cNvSpPr/>
            <p:nvPr/>
          </p:nvSpPr>
          <p:spPr>
            <a:xfrm>
              <a:off x="5857884" y="5000636"/>
              <a:ext cx="857256" cy="785818"/>
            </a:xfrm>
            <a:prstGeom prst="downArrowCallout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smtClean="0">
                  <a:solidFill>
                    <a:schemeClr val="tx1"/>
                  </a:solidFill>
                </a:rPr>
                <a:t>3-2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61" name="아래쪽 화살표 160"/>
            <p:cNvSpPr/>
            <p:nvPr/>
          </p:nvSpPr>
          <p:spPr>
            <a:xfrm>
              <a:off x="6072198" y="4643446"/>
              <a:ext cx="428628" cy="285752"/>
            </a:xfrm>
            <a:prstGeom prst="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  <p:sp>
          <p:nvSpPr>
            <p:cNvPr id="162" name="아래로 구부러진 화살표 161"/>
            <p:cNvSpPr/>
            <p:nvPr/>
          </p:nvSpPr>
          <p:spPr>
            <a:xfrm rot="16200000">
              <a:off x="4616289" y="5027785"/>
              <a:ext cx="2000264" cy="517206"/>
            </a:xfrm>
            <a:prstGeom prst="curvedDownArrow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>
                <a:solidFill>
                  <a:schemeClr val="tx1"/>
                </a:solidFill>
              </a:endParaRPr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-32" y="4754320"/>
            <a:ext cx="4572032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ko-KR" altLang="en-US" sz="850" smtClean="0"/>
              <a:t>두번째 스캔을 하고나서 세번째 스캔할때에는 </a:t>
            </a:r>
            <a:r>
              <a:rPr lang="en-US" altLang="ko-KR" sz="850" smtClean="0"/>
              <a:t>1-2, 2-1, 3-2 </a:t>
            </a:r>
            <a:r>
              <a:rPr lang="ko-KR" altLang="en-US" sz="850" smtClean="0"/>
              <a:t>항목을 동시에</a:t>
            </a:r>
            <a:r>
              <a:rPr lang="ko-KR" altLang="en-US" sz="850" smtClean="0"/>
              <a:t> </a:t>
            </a:r>
            <a:r>
              <a:rPr lang="ko-KR" altLang="en-US" sz="850" smtClean="0"/>
              <a:t>스캔을 하면서 조건설정에 설정된 조건이 참인지 거짓인지 검색합니다</a:t>
            </a:r>
            <a:r>
              <a:rPr lang="en-US" altLang="ko-KR" sz="850" smtClean="0"/>
              <a:t>.</a:t>
            </a:r>
            <a:r>
              <a:rPr lang="ko-KR" altLang="en-US" sz="850" smtClean="0"/>
              <a:t>  </a:t>
            </a:r>
            <a:endParaRPr lang="en-US" altLang="ko-KR" sz="850" smtClean="0"/>
          </a:p>
          <a:p>
            <a:pPr>
              <a:buFont typeface="Wingdings" pitchFamily="2" charset="2"/>
              <a:buChar char="u"/>
            </a:pPr>
            <a:r>
              <a:rPr lang="en-US" altLang="ko-KR" sz="850" smtClean="0"/>
              <a:t>1-2</a:t>
            </a:r>
            <a:r>
              <a:rPr lang="ko-KR" altLang="en-US" sz="850" smtClean="0"/>
              <a:t>항목 조건이 참이어서 </a:t>
            </a:r>
            <a:r>
              <a:rPr lang="en-US" altLang="ko-KR" sz="850" smtClean="0"/>
              <a:t>1-3</a:t>
            </a:r>
            <a:r>
              <a:rPr lang="ko-KR" altLang="en-US" sz="850" smtClean="0"/>
              <a:t>으로 넘어오고 </a:t>
            </a:r>
            <a:r>
              <a:rPr lang="en-US" altLang="ko-KR" sz="850" smtClean="0"/>
              <a:t>1-3</a:t>
            </a:r>
            <a:r>
              <a:rPr lang="ko-KR" altLang="en-US" sz="850" smtClean="0"/>
              <a:t>항목 조건설정에 조건이 참이어서 </a:t>
            </a:r>
            <a:r>
              <a:rPr lang="en-US" altLang="ko-KR" sz="850" smtClean="0"/>
              <a:t>1-1</a:t>
            </a:r>
            <a:r>
              <a:rPr lang="ko-KR" altLang="en-US" sz="850" smtClean="0"/>
              <a:t>항목으로 넘어갑니다</a:t>
            </a:r>
            <a:r>
              <a:rPr lang="en-US" altLang="ko-KR" sz="850" smtClean="0"/>
              <a:t>.</a:t>
            </a:r>
            <a:br>
              <a:rPr lang="en-US" altLang="ko-KR" sz="850" smtClean="0"/>
            </a:br>
            <a:r>
              <a:rPr lang="en-US" altLang="ko-KR" sz="850" smtClean="0"/>
              <a:t>(</a:t>
            </a:r>
            <a:r>
              <a:rPr lang="ko-KR" altLang="en-US" sz="850" smtClean="0"/>
              <a:t>항상스캔 채크된 </a:t>
            </a:r>
            <a:r>
              <a:rPr lang="ko-KR" altLang="en-US" sz="850" smtClean="0"/>
              <a:t>선두항목에서 </a:t>
            </a:r>
            <a:r>
              <a:rPr lang="ko-KR" altLang="en-US" sz="850" smtClean="0"/>
              <a:t>조건설정에 조건이 맞아서 다음 연결항목으로 </a:t>
            </a:r>
            <a:r>
              <a:rPr lang="ko-KR" altLang="en-US" sz="850" smtClean="0"/>
              <a:t>넘어오면 </a:t>
            </a:r>
            <a:r>
              <a:rPr lang="ko-KR" altLang="en-US" sz="850" smtClean="0"/>
              <a:t>항상스캔이 </a:t>
            </a:r>
            <a:r>
              <a:rPr lang="ko-KR" altLang="en-US" sz="850" smtClean="0"/>
              <a:t>채크된 </a:t>
            </a:r>
            <a:r>
              <a:rPr lang="ko-KR" altLang="en-US" sz="850" smtClean="0"/>
              <a:t>그 </a:t>
            </a:r>
            <a:r>
              <a:rPr lang="ko-KR" altLang="en-US" sz="850" smtClean="0"/>
              <a:t>연결된 항목들을 다 스캔하고 </a:t>
            </a:r>
            <a:r>
              <a:rPr lang="ko-KR" altLang="en-US" sz="850" smtClean="0"/>
              <a:t>처음 선두항목으로 </a:t>
            </a:r>
            <a:r>
              <a:rPr lang="ko-KR" altLang="en-US" sz="850" smtClean="0"/>
              <a:t>와야만 다른 항목을 스캔합니다</a:t>
            </a:r>
            <a:r>
              <a:rPr lang="en-US" altLang="ko-KR" sz="850" smtClean="0"/>
              <a:t>.)</a:t>
            </a:r>
          </a:p>
          <a:p>
            <a:pPr>
              <a:buFont typeface="Wingdings" pitchFamily="2" charset="2"/>
              <a:buChar char="u"/>
            </a:pPr>
            <a:r>
              <a:rPr lang="en-US" altLang="ko-KR" sz="850" smtClean="0"/>
              <a:t>2-1</a:t>
            </a:r>
            <a:r>
              <a:rPr lang="ko-KR" altLang="en-US" sz="850" smtClean="0"/>
              <a:t>항목 조건이 참이어서 </a:t>
            </a:r>
            <a:r>
              <a:rPr lang="en-US" altLang="ko-KR" sz="850" smtClean="0"/>
              <a:t>2-2</a:t>
            </a:r>
            <a:r>
              <a:rPr lang="ko-KR" altLang="en-US" sz="850" smtClean="0"/>
              <a:t>항목으로 넘어갑니다</a:t>
            </a:r>
            <a:r>
              <a:rPr lang="en-US" altLang="ko-KR" sz="850" smtClean="0"/>
              <a:t>.</a:t>
            </a:r>
          </a:p>
          <a:p>
            <a:pPr>
              <a:buFont typeface="Wingdings" pitchFamily="2" charset="2"/>
              <a:buChar char="u"/>
            </a:pPr>
            <a:r>
              <a:rPr lang="en-US" altLang="ko-KR" sz="850" smtClean="0"/>
              <a:t>3-2</a:t>
            </a:r>
            <a:r>
              <a:rPr lang="ko-KR" altLang="en-US" sz="850" smtClean="0"/>
              <a:t>항목 조건이 참이어서 </a:t>
            </a:r>
            <a:r>
              <a:rPr lang="en-US" altLang="ko-KR" sz="850" smtClean="0"/>
              <a:t>3-3</a:t>
            </a:r>
            <a:r>
              <a:rPr lang="ko-KR" altLang="en-US" sz="850" smtClean="0"/>
              <a:t>항목으로 넘어갑니다</a:t>
            </a:r>
            <a:r>
              <a:rPr lang="en-US" altLang="ko-KR" sz="85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en-US" altLang="ko-KR" sz="850" smtClean="0"/>
          </a:p>
          <a:p>
            <a:pPr>
              <a:buFont typeface="Wingdings" pitchFamily="2" charset="2"/>
              <a:buChar char="v"/>
            </a:pPr>
            <a:r>
              <a:rPr lang="en-US" altLang="ko-KR" sz="850" smtClean="0"/>
              <a:t>1-2 &gt; 1-3 &gt; 2-1 &gt;3-2 </a:t>
            </a:r>
            <a:r>
              <a:rPr lang="ko-KR" altLang="en-US" sz="850" smtClean="0"/>
              <a:t>이순서로 스캔함</a:t>
            </a:r>
            <a:endParaRPr lang="en-US" altLang="ko-KR" sz="850" smtClean="0"/>
          </a:p>
        </p:txBody>
      </p:sp>
      <p:sp>
        <p:nvSpPr>
          <p:cNvPr id="164" name="TextBox 163"/>
          <p:cNvSpPr txBox="1"/>
          <p:nvPr/>
        </p:nvSpPr>
        <p:spPr>
          <a:xfrm>
            <a:off x="0" y="3539874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3</a:t>
            </a:r>
            <a:r>
              <a:rPr lang="en-US" altLang="ko-KR" smtClean="0"/>
              <a:t>.</a:t>
            </a:r>
            <a:endParaRPr lang="ko-KR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617</Words>
  <Application>Microsoft Office PowerPoint</Application>
  <PresentationFormat>화면 슬라이드 쇼(4:3)</PresentationFormat>
  <Paragraphs>143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aasssddaaads</dc:creator>
  <cp:lastModifiedBy>aasssddaaads</cp:lastModifiedBy>
  <cp:revision>35</cp:revision>
  <dcterms:created xsi:type="dcterms:W3CDTF">2014-02-14T12:11:27Z</dcterms:created>
  <dcterms:modified xsi:type="dcterms:W3CDTF">2014-02-19T14:06:17Z</dcterms:modified>
</cp:coreProperties>
</file>