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20F-E278-4200-8B31-A52E5EC881A8}" type="datetimeFigureOut">
              <a:rPr lang="ko-KR" altLang="en-US" smtClean="0"/>
              <a:pPr/>
              <a:t>2014-03-01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C907-3E97-4DAE-9AEE-A91649AD143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20F-E278-4200-8B31-A52E5EC881A8}" type="datetimeFigureOut">
              <a:rPr lang="ko-KR" altLang="en-US" smtClean="0"/>
              <a:pPr/>
              <a:t>2014-03-01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C907-3E97-4DAE-9AEE-A91649AD143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20F-E278-4200-8B31-A52E5EC881A8}" type="datetimeFigureOut">
              <a:rPr lang="ko-KR" altLang="en-US" smtClean="0"/>
              <a:pPr/>
              <a:t>2014-03-01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C907-3E97-4DAE-9AEE-A91649AD143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20F-E278-4200-8B31-A52E5EC881A8}" type="datetimeFigureOut">
              <a:rPr lang="ko-KR" altLang="en-US" smtClean="0"/>
              <a:pPr/>
              <a:t>2014-03-01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C907-3E97-4DAE-9AEE-A91649AD143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20F-E278-4200-8B31-A52E5EC881A8}" type="datetimeFigureOut">
              <a:rPr lang="ko-KR" altLang="en-US" smtClean="0"/>
              <a:pPr/>
              <a:t>2014-03-01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C907-3E97-4DAE-9AEE-A91649AD143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20F-E278-4200-8B31-A52E5EC881A8}" type="datetimeFigureOut">
              <a:rPr lang="ko-KR" altLang="en-US" smtClean="0"/>
              <a:pPr/>
              <a:t>2014-03-01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C907-3E97-4DAE-9AEE-A91649AD143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20F-E278-4200-8B31-A52E5EC881A8}" type="datetimeFigureOut">
              <a:rPr lang="ko-KR" altLang="en-US" smtClean="0"/>
              <a:pPr/>
              <a:t>2014-03-01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C907-3E97-4DAE-9AEE-A91649AD143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20F-E278-4200-8B31-A52E5EC881A8}" type="datetimeFigureOut">
              <a:rPr lang="ko-KR" altLang="en-US" smtClean="0"/>
              <a:pPr/>
              <a:t>2014-03-01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C907-3E97-4DAE-9AEE-A91649AD143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20F-E278-4200-8B31-A52E5EC881A8}" type="datetimeFigureOut">
              <a:rPr lang="ko-KR" altLang="en-US" smtClean="0"/>
              <a:pPr/>
              <a:t>2014-03-01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C907-3E97-4DAE-9AEE-A91649AD143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20F-E278-4200-8B31-A52E5EC881A8}" type="datetimeFigureOut">
              <a:rPr lang="ko-KR" altLang="en-US" smtClean="0"/>
              <a:pPr/>
              <a:t>2014-03-01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C907-3E97-4DAE-9AEE-A91649AD143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B20F-E278-4200-8B31-A52E5EC881A8}" type="datetimeFigureOut">
              <a:rPr lang="ko-KR" altLang="en-US" smtClean="0"/>
              <a:pPr/>
              <a:t>2014-03-01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BC907-3E97-4DAE-9AEE-A91649AD143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FB20F-E278-4200-8B31-A52E5EC881A8}" type="datetimeFigureOut">
              <a:rPr lang="ko-KR" altLang="en-US" smtClean="0"/>
              <a:pPr/>
              <a:t>2014-03-01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BC907-3E97-4DAE-9AEE-A91649AD143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2063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smtClean="0"/>
              <a:t>이 설명은 마우스를 몇개</a:t>
            </a:r>
            <a:r>
              <a:rPr lang="en-US" altLang="ko-KR" sz="1100" smtClean="0"/>
              <a:t>(</a:t>
            </a:r>
            <a:r>
              <a:rPr lang="ko-KR" altLang="en-US" sz="1100" smtClean="0"/>
              <a:t>몇개</a:t>
            </a:r>
            <a:r>
              <a:rPr lang="en-US" altLang="ko-KR" sz="1100" smtClean="0"/>
              <a:t>~</a:t>
            </a:r>
            <a:r>
              <a:rPr lang="ko-KR" altLang="en-US" sz="1100" smtClean="0"/>
              <a:t> 수백</a:t>
            </a:r>
            <a:r>
              <a:rPr lang="en-US" altLang="ko-KR" sz="1100" smtClean="0"/>
              <a:t>)</a:t>
            </a:r>
            <a:r>
              <a:rPr lang="ko-KR" altLang="en-US" sz="1100" smtClean="0"/>
              <a:t>의 인식점 위치로 이동하면서 이동했을때 마우스모양이 내가 인식하도록 한 모양과 같으면 마우스 버튼을 </a:t>
            </a:r>
            <a:endParaRPr lang="en-US" altLang="ko-KR" sz="1100" smtClean="0"/>
          </a:p>
          <a:p>
            <a:r>
              <a:rPr lang="ko-KR" altLang="en-US" sz="1100" smtClean="0"/>
              <a:t>클릭하는 것을 설정해보겠습니다</a:t>
            </a:r>
            <a:r>
              <a:rPr lang="en-US" altLang="ko-KR" sz="1100" smtClean="0"/>
              <a:t>.</a:t>
            </a:r>
            <a:r>
              <a:rPr lang="ko-KR" altLang="en-US" sz="1100" smtClean="0"/>
              <a:t> </a:t>
            </a:r>
            <a:r>
              <a:rPr lang="en-US" altLang="ko-KR" sz="1100" smtClean="0"/>
              <a:t>(</a:t>
            </a:r>
            <a:r>
              <a:rPr lang="ko-KR" altLang="en-US" sz="1100" smtClean="0"/>
              <a:t>설명 복잡하게 안합니다 간단히 할것입니다</a:t>
            </a:r>
            <a:r>
              <a:rPr lang="en-US" altLang="ko-KR" sz="1100" smtClean="0"/>
              <a:t>.)</a:t>
            </a:r>
            <a:r>
              <a:rPr lang="ko-KR" altLang="en-US" sz="1100" smtClean="0"/>
              <a:t>  </a:t>
            </a:r>
            <a:endParaRPr lang="ko-KR" altLang="en-US" sz="1100"/>
          </a:p>
        </p:txBody>
      </p:sp>
      <p:sp>
        <p:nvSpPr>
          <p:cNvPr id="9" name="TextBox 8"/>
          <p:cNvSpPr txBox="1"/>
          <p:nvPr/>
        </p:nvSpPr>
        <p:spPr>
          <a:xfrm>
            <a:off x="0" y="5429264"/>
            <a:ext cx="730841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smtClean="0"/>
              <a:t>1.</a:t>
            </a:r>
            <a:r>
              <a:rPr lang="ko-KR" altLang="en-US" sz="1100" smtClean="0"/>
              <a:t>화면인식 적용할 화면에서 마우스커서를 인식하려는 마우스커서 모양으로 만든다음 도우미로 스샷을 찍습니다</a:t>
            </a:r>
            <a:r>
              <a:rPr lang="en-US" altLang="ko-KR" sz="1100" smtClean="0"/>
              <a:t>.</a:t>
            </a:r>
          </a:p>
          <a:p>
            <a:endParaRPr lang="en-US" altLang="ko-KR" sz="1100"/>
          </a:p>
          <a:p>
            <a:r>
              <a:rPr lang="en-US" altLang="ko-KR" sz="1100" smtClean="0"/>
              <a:t>2.</a:t>
            </a:r>
            <a:r>
              <a:rPr lang="ko-KR" altLang="en-US" sz="1100" smtClean="0"/>
              <a:t>스샷을 불러오는데 불러올때 마우스커서를 저장합니다</a:t>
            </a:r>
            <a:r>
              <a:rPr lang="en-US" altLang="ko-KR" sz="1100" smtClean="0"/>
              <a:t>.</a:t>
            </a:r>
          </a:p>
          <a:p>
            <a:endParaRPr lang="en-US" altLang="ko-KR" sz="1100"/>
          </a:p>
          <a:p>
            <a:r>
              <a:rPr lang="en-US" altLang="ko-KR" sz="1100" smtClean="0"/>
              <a:t>3.</a:t>
            </a:r>
            <a:r>
              <a:rPr lang="ko-KR" altLang="en-US" sz="1100" smtClean="0"/>
              <a:t>불러온 스샷에 위에 그림처럼 인식점을 </a:t>
            </a:r>
            <a:r>
              <a:rPr lang="en-US" altLang="ko-KR" sz="1100" smtClean="0"/>
              <a:t>10</a:t>
            </a:r>
            <a:r>
              <a:rPr lang="ko-KR" altLang="en-US" sz="1100" smtClean="0"/>
              <a:t>개 찍은 다음 인식점 이름을 </a:t>
            </a:r>
            <a:r>
              <a:rPr lang="en-US" altLang="ko-KR" sz="1100" smtClean="0"/>
              <a:t>0</a:t>
            </a:r>
            <a:r>
              <a:rPr lang="ko-KR" altLang="en-US" sz="1100" smtClean="0"/>
              <a:t>번</a:t>
            </a:r>
            <a:r>
              <a:rPr lang="en-US" altLang="ko-KR" sz="1100" smtClean="0"/>
              <a:t>~9</a:t>
            </a:r>
            <a:r>
              <a:rPr lang="ko-KR" altLang="en-US" sz="1100" smtClean="0"/>
              <a:t>번 이라고 적어줍니다</a:t>
            </a:r>
            <a:r>
              <a:rPr lang="en-US" altLang="ko-KR" sz="1100" smtClean="0"/>
              <a:t>.</a:t>
            </a:r>
            <a:r>
              <a:rPr lang="ko-KR" altLang="en-US" sz="1100" smtClean="0"/>
              <a:t> </a:t>
            </a:r>
            <a:endParaRPr lang="en-US" altLang="ko-KR" sz="1100" smtClean="0"/>
          </a:p>
          <a:p>
            <a:endParaRPr lang="ko-KR" altLang="en-US" sz="1100"/>
          </a:p>
        </p:txBody>
      </p:sp>
      <p:sp>
        <p:nvSpPr>
          <p:cNvPr id="14" name="TextBox 13"/>
          <p:cNvSpPr txBox="1"/>
          <p:nvPr/>
        </p:nvSpPr>
        <p:spPr>
          <a:xfrm>
            <a:off x="6000760" y="785794"/>
            <a:ext cx="26432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smtClean="0"/>
              <a:t>스샷 찍는 방법 </a:t>
            </a:r>
            <a:endParaRPr lang="en-US" altLang="ko-KR" sz="1100" smtClean="0"/>
          </a:p>
          <a:p>
            <a:r>
              <a:rPr lang="ko-KR" altLang="en-US" sz="1100" smtClean="0"/>
              <a:t>스샷 불러오는방법</a:t>
            </a:r>
            <a:endParaRPr lang="en-US" altLang="ko-KR" sz="1100" smtClean="0"/>
          </a:p>
          <a:p>
            <a:r>
              <a:rPr lang="ko-KR" altLang="en-US" sz="1100" smtClean="0"/>
              <a:t>스샷 불러올때 마우스커서 저장방법 설명은 안하겠습니다</a:t>
            </a:r>
            <a:r>
              <a:rPr lang="en-US" altLang="ko-KR" sz="1100" smtClean="0"/>
              <a:t>.</a:t>
            </a:r>
          </a:p>
          <a:p>
            <a:r>
              <a:rPr lang="en-US" altLang="ko-KR" sz="1100" smtClean="0"/>
              <a:t>(</a:t>
            </a:r>
            <a:r>
              <a:rPr lang="ko-KR" altLang="en-US" sz="1100" smtClean="0"/>
              <a:t>스샷불러올때 당연히 마우스커서자장해야합니다</a:t>
            </a:r>
            <a:r>
              <a:rPr lang="en-US" altLang="ko-KR" sz="1100" smtClean="0"/>
              <a:t>.)</a:t>
            </a:r>
            <a:endParaRPr lang="ko-KR" altLang="en-US" sz="110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0591" y="428604"/>
            <a:ext cx="5801528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71480"/>
            <a:ext cx="302895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-32" y="166994"/>
            <a:ext cx="41809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smtClean="0"/>
              <a:t>인식점 설정을 다했으면 밑의 그림처럼 항목들을 추가해줍니다</a:t>
            </a:r>
            <a:r>
              <a:rPr lang="en-US" altLang="ko-KR" sz="1100" smtClean="0"/>
              <a:t>.</a:t>
            </a:r>
            <a:endParaRPr lang="ko-KR" altLang="en-US" sz="1100"/>
          </a:p>
        </p:txBody>
      </p:sp>
      <p:sp>
        <p:nvSpPr>
          <p:cNvPr id="5" name="TextBox 4"/>
          <p:cNvSpPr txBox="1"/>
          <p:nvPr/>
        </p:nvSpPr>
        <p:spPr>
          <a:xfrm>
            <a:off x="-32" y="2776033"/>
            <a:ext cx="42707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smtClean="0"/>
              <a:t>선두</a:t>
            </a:r>
            <a:r>
              <a:rPr lang="en-US" altLang="ko-KR" sz="1100" smtClean="0"/>
              <a:t>( V </a:t>
            </a:r>
            <a:r>
              <a:rPr lang="ko-KR" altLang="en-US" sz="1100" smtClean="0"/>
              <a:t>채 크 </a:t>
            </a:r>
            <a:r>
              <a:rPr lang="en-US" altLang="ko-KR" sz="1100" smtClean="0"/>
              <a:t>) </a:t>
            </a:r>
            <a:r>
              <a:rPr lang="ko-KR" altLang="en-US" sz="1100" smtClean="0"/>
              <a:t>항목이름 </a:t>
            </a:r>
            <a:r>
              <a:rPr lang="en-US" altLang="ko-KR" sz="1100" smtClean="0"/>
              <a:t>: “</a:t>
            </a:r>
            <a:r>
              <a:rPr lang="ko-KR" altLang="en-US" sz="1100" smtClean="0"/>
              <a:t>변수에 인식점 넣기</a:t>
            </a:r>
            <a:r>
              <a:rPr lang="en-US" altLang="ko-KR" sz="1100" smtClean="0"/>
              <a:t>" </a:t>
            </a:r>
            <a:r>
              <a:rPr lang="ko-KR" altLang="en-US" sz="1100" smtClean="0"/>
              <a:t>신규저장</a:t>
            </a:r>
            <a:r>
              <a:rPr lang="en-US" altLang="ko-KR" sz="1100" smtClean="0"/>
              <a:t>~</a:t>
            </a:r>
            <a:br>
              <a:rPr lang="en-US" altLang="ko-KR" sz="1100" smtClean="0"/>
            </a:br>
            <a:r>
              <a:rPr lang="ko-KR" altLang="en-US" sz="1100" smtClean="0"/>
              <a:t>선두</a:t>
            </a:r>
            <a:r>
              <a:rPr lang="en-US" altLang="ko-KR" sz="1100" smtClean="0"/>
              <a:t>(</a:t>
            </a:r>
            <a:r>
              <a:rPr lang="ko-KR" altLang="en-US" sz="1100" smtClean="0"/>
              <a:t>채크안함</a:t>
            </a:r>
            <a:r>
              <a:rPr lang="en-US" altLang="ko-KR" sz="1100" smtClean="0"/>
              <a:t>) </a:t>
            </a:r>
            <a:r>
              <a:rPr lang="ko-KR" altLang="en-US" sz="1100" smtClean="0"/>
              <a:t>항목이름 </a:t>
            </a:r>
            <a:r>
              <a:rPr lang="en-US" altLang="ko-KR" sz="1100" smtClean="0"/>
              <a:t>: “</a:t>
            </a:r>
            <a:r>
              <a:rPr lang="ko-KR" altLang="en-US" sz="1100" smtClean="0"/>
              <a:t>변수</a:t>
            </a:r>
            <a:r>
              <a:rPr lang="en-US" altLang="ko-KR" sz="1100" smtClean="0"/>
              <a:t>2</a:t>
            </a:r>
            <a:r>
              <a:rPr lang="ko-KR" altLang="en-US" sz="1100" smtClean="0"/>
              <a:t>번위치로 커서이동</a:t>
            </a:r>
            <a:r>
              <a:rPr lang="en-US" altLang="ko-KR" sz="1100" smtClean="0"/>
              <a:t>" </a:t>
            </a:r>
            <a:r>
              <a:rPr lang="ko-KR" altLang="en-US" sz="1100" smtClean="0"/>
              <a:t>신규저장</a:t>
            </a:r>
            <a:r>
              <a:rPr lang="en-US" altLang="ko-KR" sz="1100" smtClean="0"/>
              <a:t>~ </a:t>
            </a:r>
            <a:br>
              <a:rPr lang="en-US" altLang="ko-KR" sz="1100" smtClean="0"/>
            </a:br>
            <a:r>
              <a:rPr lang="ko-KR" altLang="en-US" sz="1100" smtClean="0"/>
              <a:t>선두</a:t>
            </a:r>
            <a:r>
              <a:rPr lang="en-US" altLang="ko-KR" sz="1100" smtClean="0"/>
              <a:t>(</a:t>
            </a:r>
            <a:r>
              <a:rPr lang="ko-KR" altLang="en-US" sz="1100" smtClean="0"/>
              <a:t>채크안함</a:t>
            </a:r>
            <a:r>
              <a:rPr lang="en-US" altLang="ko-KR" sz="1100" smtClean="0"/>
              <a:t>) </a:t>
            </a:r>
            <a:r>
              <a:rPr lang="ko-KR" altLang="en-US" sz="1100" smtClean="0"/>
              <a:t>항목이름 </a:t>
            </a:r>
            <a:r>
              <a:rPr lang="en-US" altLang="ko-KR" sz="1100" smtClean="0"/>
              <a:t>: “</a:t>
            </a:r>
            <a:r>
              <a:rPr lang="ko-KR" altLang="en-US" sz="1100" smtClean="0"/>
              <a:t>커서모양이 같으면</a:t>
            </a:r>
            <a:r>
              <a:rPr lang="en-US" altLang="ko-KR" sz="1100" smtClean="0"/>
              <a:t>" </a:t>
            </a:r>
            <a:r>
              <a:rPr lang="ko-KR" altLang="en-US" sz="1100" smtClean="0"/>
              <a:t>신규저장</a:t>
            </a:r>
            <a:r>
              <a:rPr lang="en-US" altLang="ko-KR" sz="1100" smtClean="0"/>
              <a:t>~ </a:t>
            </a:r>
            <a:br>
              <a:rPr lang="en-US" altLang="ko-KR" sz="1100" smtClean="0"/>
            </a:br>
            <a:r>
              <a:rPr lang="ko-KR" altLang="en-US" sz="1100" smtClean="0"/>
              <a:t>선두</a:t>
            </a:r>
            <a:r>
              <a:rPr lang="en-US" altLang="ko-KR" sz="1100" smtClean="0"/>
              <a:t>(</a:t>
            </a:r>
            <a:r>
              <a:rPr lang="ko-KR" altLang="en-US" sz="1100" smtClean="0"/>
              <a:t>채크안함</a:t>
            </a:r>
            <a:r>
              <a:rPr lang="en-US" altLang="ko-KR" sz="1100" smtClean="0"/>
              <a:t>) </a:t>
            </a:r>
            <a:r>
              <a:rPr lang="ko-KR" altLang="en-US" sz="1100" smtClean="0"/>
              <a:t>항목이름 </a:t>
            </a:r>
            <a:r>
              <a:rPr lang="en-US" altLang="ko-KR" sz="1100" smtClean="0"/>
              <a:t>: “</a:t>
            </a:r>
            <a:r>
              <a:rPr lang="ko-KR" altLang="en-US" sz="1100" smtClean="0"/>
              <a:t>커서모양이 다르면</a:t>
            </a:r>
            <a:r>
              <a:rPr lang="en-US" altLang="ko-KR" sz="1100" smtClean="0"/>
              <a:t>" </a:t>
            </a:r>
            <a:r>
              <a:rPr lang="ko-KR" altLang="en-US" sz="1100" smtClean="0"/>
              <a:t>신규저장</a:t>
            </a:r>
            <a:r>
              <a:rPr lang="en-US" altLang="ko-KR" sz="1100" smtClean="0"/>
              <a:t>~ </a:t>
            </a:r>
          </a:p>
          <a:p>
            <a:endParaRPr lang="en-US" altLang="ko-KR" sz="1100" smtClean="0"/>
          </a:p>
          <a:p>
            <a:r>
              <a:rPr lang="en-US" altLang="ko-KR" sz="1100" smtClean="0"/>
              <a:t>4</a:t>
            </a:r>
            <a:r>
              <a:rPr lang="ko-KR" altLang="en-US" sz="1100" smtClean="0"/>
              <a:t>개의 항목을 다 만들었으면 이제 각 항목별로 설정을 합니다</a:t>
            </a:r>
            <a:r>
              <a:rPr lang="en-US" altLang="ko-KR" sz="1100" smtClean="0"/>
              <a:t>.</a:t>
            </a:r>
            <a:endParaRPr lang="en-US" altLang="ko-KR" sz="1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72609"/>
            <a:ext cx="4357686" cy="449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06" y="4631174"/>
            <a:ext cx="3357586" cy="215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500562" y="71414"/>
            <a:ext cx="414340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smtClean="0"/>
              <a:t>처음 선두항목인 </a:t>
            </a:r>
            <a:r>
              <a:rPr lang="en-US" altLang="ko-KR" sz="1000" b="1" smtClean="0"/>
              <a:t>“</a:t>
            </a:r>
            <a:r>
              <a:rPr lang="ko-KR" altLang="en-US" sz="1000" b="1" smtClean="0"/>
              <a:t>변수에 인식점 넣기</a:t>
            </a:r>
            <a:r>
              <a:rPr lang="en-US" altLang="ko-KR" sz="1000" b="1" smtClean="0"/>
              <a:t>”</a:t>
            </a:r>
            <a:r>
              <a:rPr lang="en-US" altLang="ko-KR" sz="1000" smtClean="0"/>
              <a:t> </a:t>
            </a:r>
            <a:r>
              <a:rPr lang="ko-KR" altLang="en-US" sz="1000" smtClean="0"/>
              <a:t>항목을 선택해서 </a:t>
            </a:r>
            <a:r>
              <a:rPr lang="en-US" altLang="ko-KR" sz="1000" smtClean="0"/>
              <a:t>[</a:t>
            </a:r>
            <a:r>
              <a:rPr lang="ko-KR" altLang="en-US" sz="1000" smtClean="0"/>
              <a:t>실행할 명령 설정</a:t>
            </a:r>
            <a:r>
              <a:rPr lang="en-US" altLang="ko-KR" sz="1000" smtClean="0"/>
              <a:t>]</a:t>
            </a:r>
            <a:r>
              <a:rPr lang="ko-KR" altLang="en-US" sz="1000" smtClean="0"/>
              <a:t>에서 </a:t>
            </a:r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]</a:t>
            </a:r>
            <a:r>
              <a:rPr lang="ko-KR" altLang="en-US" sz="1000" smtClean="0"/>
              <a:t>버튼을 눌러 옆의 그림처럼 설정을 합니다</a:t>
            </a:r>
            <a:r>
              <a:rPr lang="en-US" altLang="ko-KR" sz="1000" smtClean="0"/>
              <a:t>.</a:t>
            </a:r>
          </a:p>
          <a:p>
            <a:endParaRPr lang="en-US" altLang="ko-KR" sz="1000" smtClean="0"/>
          </a:p>
          <a:p>
            <a:r>
              <a:rPr lang="ko-KR" altLang="en-US" sz="1000" smtClean="0"/>
              <a:t>변수①</a:t>
            </a:r>
            <a:r>
              <a:rPr lang="en-US" altLang="ko-KR" sz="1000" smtClean="0"/>
              <a:t>=0} &gt; </a:t>
            </a:r>
            <a:r>
              <a:rPr lang="ko-KR" altLang="en-US" sz="1000" smtClean="0"/>
              <a:t>변수②</a:t>
            </a:r>
            <a:r>
              <a:rPr lang="en-US" altLang="ko-KR" sz="1000" smtClean="0"/>
              <a:t>= “0</a:t>
            </a:r>
            <a:r>
              <a:rPr lang="ko-KR" altLang="en-US" sz="1000" smtClean="0"/>
              <a:t>번</a:t>
            </a:r>
            <a:r>
              <a:rPr lang="en-US" altLang="ko-KR" sz="1000" smtClean="0"/>
              <a:t>" </a:t>
            </a:r>
            <a:r>
              <a:rPr lang="ko-KR" altLang="en-US" sz="1000" smtClean="0"/>
              <a:t>이미지 인식점</a:t>
            </a:r>
            <a:br>
              <a:rPr lang="ko-KR" altLang="en-US" sz="1000" smtClean="0"/>
            </a:br>
            <a:r>
              <a:rPr lang="ko-KR" altLang="en-US" sz="1000" smtClean="0"/>
              <a:t>변수①</a:t>
            </a:r>
            <a:r>
              <a:rPr lang="en-US" altLang="ko-KR" sz="1000" smtClean="0"/>
              <a:t>=1} &gt; </a:t>
            </a:r>
            <a:r>
              <a:rPr lang="ko-KR" altLang="en-US" sz="1000" smtClean="0"/>
              <a:t>변수②</a:t>
            </a:r>
            <a:r>
              <a:rPr lang="en-US" altLang="ko-KR" sz="1000" smtClean="0"/>
              <a:t>= “1</a:t>
            </a:r>
            <a:r>
              <a:rPr lang="ko-KR" altLang="en-US" sz="1000" smtClean="0"/>
              <a:t>번</a:t>
            </a:r>
            <a:r>
              <a:rPr lang="en-US" altLang="ko-KR" sz="1000" smtClean="0"/>
              <a:t>" </a:t>
            </a:r>
            <a:r>
              <a:rPr lang="ko-KR" altLang="en-US" sz="1000" smtClean="0"/>
              <a:t>이미지 인식점</a:t>
            </a:r>
            <a:br>
              <a:rPr lang="ko-KR" altLang="en-US" sz="1000" smtClean="0"/>
            </a:br>
            <a:r>
              <a:rPr lang="ko-KR" altLang="en-US" sz="1000" smtClean="0"/>
              <a:t>변수①</a:t>
            </a:r>
            <a:r>
              <a:rPr lang="en-US" altLang="ko-KR" sz="1000" smtClean="0"/>
              <a:t>=2} &gt; </a:t>
            </a:r>
            <a:r>
              <a:rPr lang="ko-KR" altLang="en-US" sz="1000" smtClean="0"/>
              <a:t>변수②</a:t>
            </a:r>
            <a:r>
              <a:rPr lang="en-US" altLang="ko-KR" sz="1000" smtClean="0"/>
              <a:t>= "2</a:t>
            </a:r>
            <a:r>
              <a:rPr lang="ko-KR" altLang="en-US" sz="1000" smtClean="0"/>
              <a:t>번</a:t>
            </a:r>
            <a:r>
              <a:rPr lang="en-US" altLang="ko-KR" sz="1000" smtClean="0"/>
              <a:t>" </a:t>
            </a:r>
            <a:r>
              <a:rPr lang="ko-KR" altLang="en-US" sz="1000" smtClean="0"/>
              <a:t>이미지 인식점</a:t>
            </a:r>
            <a:br>
              <a:rPr lang="ko-KR" altLang="en-US" sz="1000" smtClean="0"/>
            </a:br>
            <a:r>
              <a:rPr lang="ko-KR" altLang="en-US" sz="1000" smtClean="0"/>
              <a:t>변수①</a:t>
            </a:r>
            <a:r>
              <a:rPr lang="en-US" altLang="ko-KR" sz="1000" smtClean="0"/>
              <a:t>=3} &gt; </a:t>
            </a:r>
            <a:r>
              <a:rPr lang="ko-KR" altLang="en-US" sz="1000" smtClean="0"/>
              <a:t>변수②</a:t>
            </a:r>
            <a:r>
              <a:rPr lang="en-US" altLang="ko-KR" sz="1000" smtClean="0"/>
              <a:t>= "3</a:t>
            </a:r>
            <a:r>
              <a:rPr lang="ko-KR" altLang="en-US" sz="1000" smtClean="0"/>
              <a:t>번</a:t>
            </a:r>
            <a:r>
              <a:rPr lang="en-US" altLang="ko-KR" sz="1000" smtClean="0"/>
              <a:t>" </a:t>
            </a:r>
            <a:r>
              <a:rPr lang="ko-KR" altLang="en-US" sz="1000" smtClean="0"/>
              <a:t>이미지 인식점</a:t>
            </a:r>
            <a:br>
              <a:rPr lang="ko-KR" altLang="en-US" sz="1000" smtClean="0"/>
            </a:br>
            <a:r>
              <a:rPr lang="ko-KR" altLang="en-US" sz="1000" smtClean="0"/>
              <a:t>변수①</a:t>
            </a:r>
            <a:r>
              <a:rPr lang="en-US" altLang="ko-KR" sz="1000" smtClean="0"/>
              <a:t>=4} &gt; </a:t>
            </a:r>
            <a:r>
              <a:rPr lang="ko-KR" altLang="en-US" sz="1000" smtClean="0"/>
              <a:t>변수②</a:t>
            </a:r>
            <a:r>
              <a:rPr lang="en-US" altLang="ko-KR" sz="1000" smtClean="0"/>
              <a:t>= "4</a:t>
            </a:r>
            <a:r>
              <a:rPr lang="ko-KR" altLang="en-US" sz="1000" smtClean="0"/>
              <a:t>번</a:t>
            </a:r>
            <a:r>
              <a:rPr lang="en-US" altLang="ko-KR" sz="1000" smtClean="0"/>
              <a:t>" </a:t>
            </a:r>
            <a:r>
              <a:rPr lang="ko-KR" altLang="en-US" sz="1000" smtClean="0"/>
              <a:t>이미지 인식점</a:t>
            </a:r>
            <a:br>
              <a:rPr lang="ko-KR" altLang="en-US" sz="1000" smtClean="0"/>
            </a:br>
            <a:r>
              <a:rPr lang="ko-KR" altLang="en-US" sz="1000" smtClean="0"/>
              <a:t>변수①</a:t>
            </a:r>
            <a:r>
              <a:rPr lang="en-US" altLang="ko-KR" sz="1000" smtClean="0"/>
              <a:t>=5} &gt; </a:t>
            </a:r>
            <a:r>
              <a:rPr lang="ko-KR" altLang="en-US" sz="1000" smtClean="0"/>
              <a:t>변수②</a:t>
            </a:r>
            <a:r>
              <a:rPr lang="en-US" altLang="ko-KR" sz="1000" smtClean="0"/>
              <a:t>= "5</a:t>
            </a:r>
            <a:r>
              <a:rPr lang="ko-KR" altLang="en-US" sz="1000" smtClean="0"/>
              <a:t>번</a:t>
            </a:r>
            <a:r>
              <a:rPr lang="en-US" altLang="ko-KR" sz="1000" smtClean="0"/>
              <a:t>" </a:t>
            </a:r>
            <a:r>
              <a:rPr lang="ko-KR" altLang="en-US" sz="1000" smtClean="0"/>
              <a:t>이미지 인식점</a:t>
            </a:r>
            <a:br>
              <a:rPr lang="ko-KR" altLang="en-US" sz="1000" smtClean="0"/>
            </a:br>
            <a:r>
              <a:rPr lang="ko-KR" altLang="en-US" sz="1000" smtClean="0"/>
              <a:t>변수①</a:t>
            </a:r>
            <a:r>
              <a:rPr lang="en-US" altLang="ko-KR" sz="1000" smtClean="0"/>
              <a:t>=6} &gt; </a:t>
            </a:r>
            <a:r>
              <a:rPr lang="ko-KR" altLang="en-US" sz="1000" smtClean="0"/>
              <a:t>변수②</a:t>
            </a:r>
            <a:r>
              <a:rPr lang="en-US" altLang="ko-KR" sz="1000" smtClean="0"/>
              <a:t>= "6</a:t>
            </a:r>
            <a:r>
              <a:rPr lang="ko-KR" altLang="en-US" sz="1000" smtClean="0"/>
              <a:t>번</a:t>
            </a:r>
            <a:r>
              <a:rPr lang="en-US" altLang="ko-KR" sz="1000" smtClean="0"/>
              <a:t>" </a:t>
            </a:r>
            <a:r>
              <a:rPr lang="ko-KR" altLang="en-US" sz="1000" smtClean="0"/>
              <a:t>이미지 인식점</a:t>
            </a:r>
            <a:br>
              <a:rPr lang="ko-KR" altLang="en-US" sz="1000" smtClean="0"/>
            </a:br>
            <a:r>
              <a:rPr lang="ko-KR" altLang="en-US" sz="1000" smtClean="0"/>
              <a:t>변수①</a:t>
            </a:r>
            <a:r>
              <a:rPr lang="en-US" altLang="ko-KR" sz="1000" smtClean="0"/>
              <a:t>=7} &gt; </a:t>
            </a:r>
            <a:r>
              <a:rPr lang="ko-KR" altLang="en-US" sz="1000" smtClean="0"/>
              <a:t>변수②</a:t>
            </a:r>
            <a:r>
              <a:rPr lang="en-US" altLang="ko-KR" sz="1000" smtClean="0"/>
              <a:t>= "7</a:t>
            </a:r>
            <a:r>
              <a:rPr lang="ko-KR" altLang="en-US" sz="1000" smtClean="0"/>
              <a:t>번</a:t>
            </a:r>
            <a:r>
              <a:rPr lang="en-US" altLang="ko-KR" sz="1000" smtClean="0"/>
              <a:t>" </a:t>
            </a:r>
            <a:r>
              <a:rPr lang="ko-KR" altLang="en-US" sz="1000" smtClean="0"/>
              <a:t>이미지 인식점</a:t>
            </a:r>
          </a:p>
          <a:p>
            <a:r>
              <a:rPr lang="ko-KR" altLang="en-US" sz="1000" smtClean="0"/>
              <a:t>변수①</a:t>
            </a:r>
            <a:r>
              <a:rPr lang="en-US" altLang="ko-KR" sz="1000" smtClean="0"/>
              <a:t>=8} &gt; </a:t>
            </a:r>
            <a:r>
              <a:rPr lang="ko-KR" altLang="en-US" sz="1000" smtClean="0"/>
              <a:t>변수②</a:t>
            </a:r>
            <a:r>
              <a:rPr lang="en-US" altLang="ko-KR" sz="1000" smtClean="0"/>
              <a:t>= "8</a:t>
            </a:r>
            <a:r>
              <a:rPr lang="ko-KR" altLang="en-US" sz="1000" smtClean="0"/>
              <a:t>번</a:t>
            </a:r>
            <a:r>
              <a:rPr lang="en-US" altLang="ko-KR" sz="1000" smtClean="0"/>
              <a:t>" </a:t>
            </a:r>
            <a:r>
              <a:rPr lang="ko-KR" altLang="en-US" sz="1000" smtClean="0"/>
              <a:t>이미지 인식점</a:t>
            </a:r>
          </a:p>
          <a:p>
            <a:r>
              <a:rPr lang="ko-KR" altLang="en-US" sz="1000" smtClean="0"/>
              <a:t>변수①</a:t>
            </a:r>
            <a:r>
              <a:rPr lang="en-US" altLang="ko-KR" sz="1000" smtClean="0"/>
              <a:t>=9} &gt; </a:t>
            </a:r>
            <a:r>
              <a:rPr lang="ko-KR" altLang="en-US" sz="1000" smtClean="0"/>
              <a:t>변수②</a:t>
            </a:r>
            <a:r>
              <a:rPr lang="en-US" altLang="ko-KR" sz="1000" smtClean="0"/>
              <a:t>= "9</a:t>
            </a:r>
            <a:r>
              <a:rPr lang="ko-KR" altLang="en-US" sz="1000" smtClean="0"/>
              <a:t>번</a:t>
            </a:r>
            <a:r>
              <a:rPr lang="en-US" altLang="ko-KR" sz="1000" smtClean="0"/>
              <a:t>" </a:t>
            </a:r>
            <a:r>
              <a:rPr lang="ko-KR" altLang="en-US" sz="1000" smtClean="0"/>
              <a:t>이미지 인식점 </a:t>
            </a:r>
            <a:endParaRPr lang="en-US" altLang="ko-KR" sz="1000" smtClean="0"/>
          </a:p>
          <a:p>
            <a:endParaRPr lang="en-US" altLang="ko-KR" sz="1000"/>
          </a:p>
          <a:p>
            <a:r>
              <a:rPr lang="en-US" altLang="ko-KR" sz="1000" smtClean="0"/>
              <a:t>[</a:t>
            </a:r>
            <a:r>
              <a:rPr lang="ko-KR" altLang="en-US" sz="1000" smtClean="0"/>
              <a:t>실행할 명령 설정</a:t>
            </a:r>
            <a:r>
              <a:rPr lang="en-US" altLang="ko-KR" sz="1000" smtClean="0"/>
              <a:t>]</a:t>
            </a:r>
            <a:r>
              <a:rPr lang="ko-KR" altLang="en-US" sz="1000" smtClean="0"/>
              <a:t>을 다했으면 </a:t>
            </a:r>
            <a:r>
              <a:rPr lang="en-US" altLang="ko-KR" sz="1000" smtClean="0"/>
              <a:t>[</a:t>
            </a:r>
            <a:r>
              <a:rPr lang="ko-KR" altLang="en-US" sz="1000" smtClean="0"/>
              <a:t>다음 항목</a:t>
            </a:r>
            <a:r>
              <a:rPr lang="en-US" altLang="ko-KR" sz="1000" smtClean="0"/>
              <a:t>]</a:t>
            </a:r>
            <a:r>
              <a:rPr lang="ko-KR" altLang="en-US" sz="1000" smtClean="0"/>
              <a:t>에서 </a:t>
            </a:r>
            <a:r>
              <a:rPr lang="en-US" altLang="ko-KR" sz="1000" smtClean="0"/>
              <a:t>[</a:t>
            </a:r>
            <a:r>
              <a:rPr lang="ko-KR" altLang="en-US" sz="1000" smtClean="0"/>
              <a:t>다음 술서로 분석할 항목</a:t>
            </a:r>
            <a:r>
              <a:rPr lang="en-US" altLang="ko-KR" sz="1000" smtClean="0"/>
              <a:t>]</a:t>
            </a:r>
            <a:r>
              <a:rPr lang="ko-KR" altLang="en-US" sz="1000" smtClean="0"/>
              <a:t>버튼을 눌러 조건이 참일때 </a:t>
            </a:r>
            <a:r>
              <a:rPr lang="ko-KR" altLang="en-US" sz="1000" b="1" smtClean="0"/>
              <a:t>변수</a:t>
            </a:r>
            <a:r>
              <a:rPr lang="en-US" altLang="ko-KR" sz="1000" b="1" smtClean="0"/>
              <a:t>2</a:t>
            </a:r>
            <a:r>
              <a:rPr lang="ko-KR" altLang="en-US" sz="1000" b="1" smtClean="0"/>
              <a:t>번위치로 커서이동</a:t>
            </a:r>
            <a:r>
              <a:rPr lang="ko-KR" altLang="en-US" sz="1000" smtClean="0"/>
              <a:t> 항목으로</a:t>
            </a:r>
            <a:endParaRPr lang="en-US" altLang="ko-KR" sz="1000" smtClean="0"/>
          </a:p>
          <a:p>
            <a:r>
              <a:rPr lang="ko-KR" altLang="en-US" sz="1000" smtClean="0"/>
              <a:t>넘어가도록 설정해줍니다</a:t>
            </a:r>
            <a:r>
              <a:rPr lang="en-US" altLang="ko-KR" sz="1000" smtClean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0430" y="4714884"/>
            <a:ext cx="3419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smtClean="0"/>
              <a:t>변수설정은 옆에 </a:t>
            </a:r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]</a:t>
            </a:r>
            <a:r>
              <a:rPr lang="ko-KR" altLang="en-US" sz="1000" smtClean="0"/>
              <a:t>창에 나온것처럼 설정하면됩니다</a:t>
            </a:r>
            <a:r>
              <a:rPr lang="en-US" altLang="ko-KR" sz="100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71415"/>
            <a:ext cx="4714908" cy="486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0" y="5000636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smtClean="0"/>
              <a:t>두번째 항목인 </a:t>
            </a:r>
            <a:r>
              <a:rPr lang="en-US" altLang="ko-KR" sz="1000" b="1" smtClean="0"/>
              <a:t>“</a:t>
            </a:r>
            <a:r>
              <a:rPr lang="ko-KR" altLang="en-US" sz="1000" b="1" smtClean="0"/>
              <a:t>변수</a:t>
            </a:r>
            <a:r>
              <a:rPr lang="en-US" altLang="ko-KR" sz="1000" b="1" smtClean="0"/>
              <a:t>2</a:t>
            </a:r>
            <a:r>
              <a:rPr lang="ko-KR" altLang="en-US" sz="1000" b="1" smtClean="0"/>
              <a:t>번위치로 커서이동</a:t>
            </a:r>
            <a:r>
              <a:rPr lang="en-US" altLang="ko-KR" sz="1000" b="1" smtClean="0"/>
              <a:t>”</a:t>
            </a:r>
            <a:r>
              <a:rPr lang="en-US" altLang="ko-KR" sz="1000" smtClean="0"/>
              <a:t> </a:t>
            </a:r>
            <a:r>
              <a:rPr lang="ko-KR" altLang="en-US" sz="1000" smtClean="0"/>
              <a:t>항목을 선택해서 </a:t>
            </a:r>
            <a:r>
              <a:rPr lang="en-US" altLang="ko-KR" sz="1000" smtClean="0"/>
              <a:t>[</a:t>
            </a:r>
            <a:r>
              <a:rPr lang="ko-KR" altLang="en-US" sz="1000" smtClean="0"/>
              <a:t>실행할 명령 설정</a:t>
            </a:r>
            <a:r>
              <a:rPr lang="en-US" altLang="ko-KR" sz="1000" smtClean="0"/>
              <a:t>]</a:t>
            </a:r>
            <a:r>
              <a:rPr lang="ko-KR" altLang="en-US" sz="1000" smtClean="0"/>
              <a:t>에서 </a:t>
            </a:r>
            <a:r>
              <a:rPr lang="en-US" altLang="ko-KR" sz="1000" smtClean="0"/>
              <a:t>[</a:t>
            </a:r>
            <a:r>
              <a:rPr lang="ko-KR" altLang="en-US" sz="1000" smtClean="0"/>
              <a:t>마우</a:t>
            </a:r>
            <a:r>
              <a:rPr lang="ko-KR" altLang="en-US" sz="1000"/>
              <a:t>스</a:t>
            </a:r>
            <a:r>
              <a:rPr lang="en-US" altLang="ko-KR" sz="1000" smtClean="0"/>
              <a:t>]</a:t>
            </a:r>
            <a:r>
              <a:rPr lang="ko-KR" altLang="en-US" sz="1000" smtClean="0"/>
              <a:t>버튼을 눌러 </a:t>
            </a:r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2]</a:t>
            </a:r>
            <a:r>
              <a:rPr lang="ko-KR" altLang="en-US" sz="1000" smtClean="0"/>
              <a:t>위치로 마우스를 이동하도록 설정한뒤 시간지연을 </a:t>
            </a:r>
            <a:r>
              <a:rPr lang="en-US" altLang="ko-KR" sz="1000" smtClean="0"/>
              <a:t>0.1</a:t>
            </a:r>
            <a:r>
              <a:rPr lang="ko-KR" altLang="en-US" sz="1000" smtClean="0"/>
              <a:t>로 지연설정을 합니다</a:t>
            </a:r>
            <a:r>
              <a:rPr lang="en-US" altLang="ko-KR" sz="1000" smtClean="0"/>
              <a:t>.</a:t>
            </a:r>
          </a:p>
          <a:p>
            <a:r>
              <a:rPr lang="en-US" altLang="ko-KR" sz="1000" smtClean="0"/>
              <a:t>([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2]</a:t>
            </a:r>
            <a:r>
              <a:rPr lang="ko-KR" altLang="en-US" sz="1000" smtClean="0"/>
              <a:t>위치로 마우스를 이동하는 이유는 </a:t>
            </a:r>
            <a:r>
              <a:rPr lang="ko-KR" altLang="en-US" sz="1000" b="1" smtClean="0"/>
              <a:t>변수</a:t>
            </a:r>
            <a:r>
              <a:rPr lang="ko-KR" altLang="en-US" sz="1000" b="1"/>
              <a:t>에</a:t>
            </a:r>
            <a:r>
              <a:rPr lang="ko-KR" altLang="en-US" sz="1000" b="1" smtClean="0"/>
              <a:t> 인식점</a:t>
            </a:r>
            <a:r>
              <a:rPr lang="en-US" altLang="ko-KR" sz="1000" b="1" smtClean="0"/>
              <a:t> </a:t>
            </a:r>
            <a:r>
              <a:rPr lang="ko-KR" altLang="en-US" sz="1000" b="1" smtClean="0"/>
              <a:t>넣기</a:t>
            </a:r>
            <a:r>
              <a:rPr lang="ko-KR" altLang="en-US" sz="1000" smtClean="0"/>
              <a:t> 항목에서 </a:t>
            </a:r>
            <a:endParaRPr lang="en-US" altLang="ko-KR" sz="1000" smtClean="0"/>
          </a:p>
          <a:p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1] </a:t>
            </a:r>
            <a:r>
              <a:rPr lang="ko-KR" altLang="en-US" sz="1000" smtClean="0"/>
              <a:t>숫자가 </a:t>
            </a:r>
            <a:r>
              <a:rPr lang="en-US" altLang="ko-KR" sz="1000" smtClean="0"/>
              <a:t>0</a:t>
            </a:r>
            <a:r>
              <a:rPr lang="ko-KR" altLang="en-US" sz="1000" smtClean="0"/>
              <a:t>이면 </a:t>
            </a:r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2]</a:t>
            </a:r>
            <a:r>
              <a:rPr lang="ko-KR" altLang="en-US" sz="1000" smtClean="0"/>
              <a:t>에 </a:t>
            </a:r>
            <a:r>
              <a:rPr lang="en-US" altLang="ko-KR" sz="1000" smtClean="0"/>
              <a:t>0</a:t>
            </a:r>
            <a:r>
              <a:rPr lang="ko-KR" altLang="en-US" sz="1000" smtClean="0"/>
              <a:t>번 인식점을 넣는다 </a:t>
            </a:r>
            <a:endParaRPr lang="en-US" altLang="ko-KR" sz="1000" smtClean="0"/>
          </a:p>
          <a:p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1] </a:t>
            </a:r>
            <a:r>
              <a:rPr lang="ko-KR" altLang="en-US" sz="1000" smtClean="0"/>
              <a:t>숫자가 </a:t>
            </a:r>
            <a:r>
              <a:rPr lang="en-US" altLang="ko-KR" sz="1000"/>
              <a:t>1</a:t>
            </a:r>
            <a:r>
              <a:rPr lang="ko-KR" altLang="en-US" sz="1000" smtClean="0"/>
              <a:t>이면 </a:t>
            </a:r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2]</a:t>
            </a:r>
            <a:r>
              <a:rPr lang="ko-KR" altLang="en-US" sz="1000" smtClean="0"/>
              <a:t>에 </a:t>
            </a:r>
            <a:r>
              <a:rPr lang="en-US" altLang="ko-KR" sz="1000" smtClean="0"/>
              <a:t>1</a:t>
            </a:r>
            <a:r>
              <a:rPr lang="ko-KR" altLang="en-US" sz="1000" smtClean="0"/>
              <a:t>번 인식점을 넣는다 </a:t>
            </a:r>
            <a:endParaRPr lang="en-US" altLang="ko-KR" sz="1000" smtClean="0"/>
          </a:p>
          <a:p>
            <a:r>
              <a:rPr lang="ko-KR" altLang="en-US" sz="1000" smtClean="0"/>
              <a:t>이런식으로 </a:t>
            </a:r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1]</a:t>
            </a:r>
            <a:r>
              <a:rPr lang="ko-KR" altLang="en-US" sz="1000" smtClean="0"/>
              <a:t>에 숫자가 증가하면 </a:t>
            </a:r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2]</a:t>
            </a:r>
            <a:r>
              <a:rPr lang="ko-KR" altLang="en-US" sz="1000" smtClean="0"/>
              <a:t>에 넣는 인식점도 다른 인식점으로 변경되기 때문에 </a:t>
            </a:r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1]</a:t>
            </a:r>
            <a:r>
              <a:rPr lang="ko-KR" altLang="en-US" sz="1000" smtClean="0"/>
              <a:t>에 숫자가 증가할때마다 마우스를 </a:t>
            </a:r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2]</a:t>
            </a:r>
            <a:r>
              <a:rPr lang="ko-KR" altLang="en-US" sz="1000" smtClean="0"/>
              <a:t>위치로 이동하면 다른 인식점 위치로 마우스를 이동할수 있는것입니다</a:t>
            </a:r>
            <a:r>
              <a:rPr lang="en-US" altLang="ko-KR" sz="1000" smtClean="0"/>
              <a:t>.) </a:t>
            </a:r>
          </a:p>
          <a:p>
            <a:endParaRPr lang="en-US" altLang="ko-KR" sz="1000" smtClean="0"/>
          </a:p>
          <a:p>
            <a:r>
              <a:rPr lang="en-US" altLang="ko-KR" sz="1000" smtClean="0"/>
              <a:t>[</a:t>
            </a:r>
            <a:r>
              <a:rPr lang="ko-KR" altLang="en-US" sz="1000" smtClean="0"/>
              <a:t>실행할 명령 설정</a:t>
            </a:r>
            <a:r>
              <a:rPr lang="en-US" altLang="ko-KR" sz="1000" smtClean="0"/>
              <a:t>]</a:t>
            </a:r>
            <a:r>
              <a:rPr lang="ko-KR" altLang="en-US" sz="1000" smtClean="0"/>
              <a:t>을 다했으면 </a:t>
            </a:r>
            <a:r>
              <a:rPr lang="en-US" altLang="ko-KR" sz="1000" smtClean="0"/>
              <a:t>[</a:t>
            </a:r>
            <a:r>
              <a:rPr lang="ko-KR" altLang="en-US" sz="1000" smtClean="0"/>
              <a:t>다음 항목</a:t>
            </a:r>
            <a:r>
              <a:rPr lang="en-US" altLang="ko-KR" sz="1000" smtClean="0"/>
              <a:t>]</a:t>
            </a:r>
            <a:r>
              <a:rPr lang="ko-KR" altLang="en-US" sz="1000" smtClean="0"/>
              <a:t>에서 </a:t>
            </a:r>
            <a:r>
              <a:rPr lang="en-US" altLang="ko-KR" sz="1000" smtClean="0"/>
              <a:t>[</a:t>
            </a:r>
            <a:r>
              <a:rPr lang="ko-KR" altLang="en-US" sz="1000" smtClean="0"/>
              <a:t>다음 술서로 분석할 항목</a:t>
            </a:r>
            <a:r>
              <a:rPr lang="en-US" altLang="ko-KR" sz="1000" smtClean="0"/>
              <a:t>]</a:t>
            </a:r>
            <a:r>
              <a:rPr lang="ko-KR" altLang="en-US" sz="1000" smtClean="0"/>
              <a:t>버튼을 눌러 </a:t>
            </a:r>
            <a:endParaRPr lang="en-US" altLang="ko-KR" sz="1000" smtClean="0"/>
          </a:p>
          <a:p>
            <a:r>
              <a:rPr lang="ko-KR" altLang="en-US" sz="1000" smtClean="0"/>
              <a:t>조건이 참일때 </a:t>
            </a:r>
            <a:r>
              <a:rPr lang="ko-KR" altLang="en-US" sz="1000" b="1" smtClean="0"/>
              <a:t>커서모양이 같으면</a:t>
            </a:r>
            <a:r>
              <a:rPr lang="ko-KR" altLang="en-US" sz="1000" smtClean="0"/>
              <a:t> 항목으로 넘어가도록 설정해줍니다</a:t>
            </a:r>
            <a:r>
              <a:rPr lang="en-US" altLang="ko-KR" sz="1000" smtClean="0"/>
              <a:t>.</a:t>
            </a:r>
            <a:endParaRPr lang="ko-KR" altLang="en-US" sz="100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71414"/>
            <a:ext cx="2000264" cy="389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000892" y="110945"/>
            <a:ext cx="2114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smtClean="0"/>
              <a:t>마우스설정은 옆의 그림처럼 설정</a:t>
            </a:r>
            <a:endParaRPr lang="en-US" altLang="ko-KR" sz="1000" smtClean="0"/>
          </a:p>
          <a:p>
            <a:r>
              <a:rPr lang="ko-KR" altLang="en-US" sz="1000" smtClean="0"/>
              <a:t>하면 됩니다</a:t>
            </a:r>
            <a:r>
              <a:rPr lang="en-US" altLang="ko-KR" sz="1000"/>
              <a:t>.</a:t>
            </a:r>
            <a:endParaRPr lang="ko-KR" altLang="en-US"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304" y="71438"/>
            <a:ext cx="4582134" cy="4731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42852"/>
            <a:ext cx="164911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0" y="485776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/>
              <a:t>세</a:t>
            </a:r>
            <a:r>
              <a:rPr lang="ko-KR" altLang="en-US" sz="1000" smtClean="0"/>
              <a:t>번째 항목인 </a:t>
            </a:r>
            <a:r>
              <a:rPr lang="en-US" altLang="ko-KR" sz="1000" b="1" smtClean="0"/>
              <a:t>“</a:t>
            </a:r>
            <a:r>
              <a:rPr lang="ko-KR" altLang="en-US" sz="1000" b="1" smtClean="0"/>
              <a:t>커서모양이 같으면</a:t>
            </a:r>
            <a:r>
              <a:rPr lang="en-US" altLang="ko-KR" sz="1000" b="1" smtClean="0"/>
              <a:t>”</a:t>
            </a:r>
            <a:r>
              <a:rPr lang="en-US" altLang="ko-KR" sz="1000" smtClean="0"/>
              <a:t> </a:t>
            </a:r>
            <a:r>
              <a:rPr lang="ko-KR" altLang="en-US" sz="1000" smtClean="0"/>
              <a:t>항목을 선택해서 </a:t>
            </a:r>
            <a:r>
              <a:rPr lang="en-US" altLang="ko-KR" sz="1000" smtClean="0"/>
              <a:t>[</a:t>
            </a:r>
            <a:r>
              <a:rPr lang="ko-KR" altLang="en-US" sz="1000" smtClean="0"/>
              <a:t>실행할 명령 설정</a:t>
            </a:r>
            <a:r>
              <a:rPr lang="en-US" altLang="ko-KR" sz="1000" smtClean="0"/>
              <a:t>]</a:t>
            </a:r>
            <a:r>
              <a:rPr lang="ko-KR" altLang="en-US" sz="1000" smtClean="0"/>
              <a:t>에서 </a:t>
            </a:r>
            <a:endParaRPr lang="en-US" altLang="ko-KR" sz="1000" smtClean="0"/>
          </a:p>
          <a:p>
            <a:r>
              <a:rPr lang="en-US" altLang="ko-KR" sz="1000" smtClean="0"/>
              <a:t>[</a:t>
            </a:r>
            <a:r>
              <a:rPr lang="ko-KR" altLang="en-US" sz="1000" smtClean="0"/>
              <a:t>마우</a:t>
            </a:r>
            <a:r>
              <a:rPr lang="ko-KR" altLang="en-US" sz="1000"/>
              <a:t>스</a:t>
            </a:r>
            <a:r>
              <a:rPr lang="en-US" altLang="ko-KR" sz="1000" smtClean="0"/>
              <a:t>]</a:t>
            </a:r>
            <a:r>
              <a:rPr lang="ko-KR" altLang="en-US" sz="1000" smtClean="0"/>
              <a:t>버튼을 눌러 왼쪽버튼클릭 설정을 합니다</a:t>
            </a:r>
            <a:r>
              <a:rPr lang="en-US" altLang="ko-KR" sz="1000" smtClean="0"/>
              <a:t>.</a:t>
            </a:r>
          </a:p>
          <a:p>
            <a:r>
              <a:rPr lang="en-US" altLang="ko-KR" sz="1000" smtClean="0"/>
              <a:t>[</a:t>
            </a:r>
            <a:r>
              <a:rPr lang="ko-KR" altLang="en-US" sz="1000" smtClean="0"/>
              <a:t>시간지연</a:t>
            </a:r>
            <a:r>
              <a:rPr lang="en-US" altLang="ko-KR" sz="1000" smtClean="0"/>
              <a:t>]</a:t>
            </a:r>
            <a:r>
              <a:rPr lang="ko-KR" altLang="en-US" sz="1000" smtClean="0"/>
              <a:t>버튼을 눌러 </a:t>
            </a:r>
            <a:r>
              <a:rPr lang="en-US" altLang="ko-KR" sz="1000" smtClean="0"/>
              <a:t>0.1</a:t>
            </a:r>
            <a:r>
              <a:rPr lang="ko-KR" altLang="en-US" sz="1000" smtClean="0"/>
              <a:t>초 시간지연 설정을 합니다</a:t>
            </a:r>
            <a:r>
              <a:rPr lang="en-US" altLang="ko-KR" sz="1000" smtClean="0"/>
              <a:t>.</a:t>
            </a:r>
          </a:p>
          <a:p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]</a:t>
            </a:r>
            <a:r>
              <a:rPr lang="ko-KR" altLang="en-US" sz="1000" smtClean="0"/>
              <a:t>버튼을 눌러 </a:t>
            </a:r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1] = 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1] + 1 </a:t>
            </a:r>
            <a:r>
              <a:rPr lang="ko-KR" altLang="en-US" sz="1000" smtClean="0"/>
              <a:t>설정을 해줍니다</a:t>
            </a:r>
            <a:r>
              <a:rPr lang="en-US" altLang="ko-KR" sz="1000" smtClean="0"/>
              <a:t>.(</a:t>
            </a:r>
            <a:r>
              <a:rPr lang="ko-KR" altLang="en-US" sz="1000" smtClean="0"/>
              <a:t>이설정은 </a:t>
            </a:r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1]</a:t>
            </a:r>
            <a:r>
              <a:rPr lang="ko-KR" altLang="en-US" sz="1000" smtClean="0"/>
              <a:t>에 숫자 </a:t>
            </a:r>
            <a:r>
              <a:rPr lang="en-US" altLang="ko-KR" sz="1000" smtClean="0"/>
              <a:t>1</a:t>
            </a:r>
            <a:r>
              <a:rPr lang="ko-KR" altLang="en-US" sz="1000" smtClean="0"/>
              <a:t>을 더해 </a:t>
            </a:r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1]</a:t>
            </a:r>
            <a:r>
              <a:rPr lang="ko-KR" altLang="en-US" sz="1000" smtClean="0"/>
              <a:t>에 숫자를 증가시키기 위한것입니다</a:t>
            </a:r>
            <a:r>
              <a:rPr lang="en-US" altLang="ko-KR" sz="1000" smtClean="0"/>
              <a:t>.)</a:t>
            </a:r>
          </a:p>
          <a:p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]</a:t>
            </a:r>
            <a:r>
              <a:rPr lang="ko-KR" altLang="en-US" sz="1000" smtClean="0"/>
              <a:t>버튼을 눌러 </a:t>
            </a:r>
            <a:r>
              <a:rPr lang="en-US" altLang="ko-KR" sz="1000" smtClean="0"/>
              <a:t>{9 </a:t>
            </a:r>
            <a:r>
              <a:rPr lang="ko-KR" altLang="en-US" sz="1000" smtClean="0"/>
              <a:t>≤</a:t>
            </a:r>
            <a:r>
              <a:rPr lang="en-US" altLang="ko-KR" sz="1000" smtClean="0"/>
              <a:t> </a:t>
            </a:r>
            <a:r>
              <a:rPr lang="ko-KR" altLang="en-US" sz="1000" smtClean="0"/>
              <a:t>변수① </a:t>
            </a:r>
            <a:r>
              <a:rPr lang="en-US" altLang="ko-KR" sz="1000" smtClean="0"/>
              <a:t>} &gt; {</a:t>
            </a:r>
            <a:r>
              <a:rPr lang="ko-KR" altLang="en-US" sz="1000" smtClean="0"/>
              <a:t>변수① </a:t>
            </a:r>
            <a:r>
              <a:rPr lang="en-US" altLang="ko-KR" sz="1000" smtClean="0"/>
              <a:t>= 0 } </a:t>
            </a:r>
            <a:r>
              <a:rPr lang="ko-KR" altLang="en-US" sz="1000" smtClean="0"/>
              <a:t>설정을 해줍니다</a:t>
            </a:r>
            <a:r>
              <a:rPr lang="en-US" altLang="ko-KR" sz="1000" smtClean="0"/>
              <a:t>.</a:t>
            </a:r>
            <a:br>
              <a:rPr lang="en-US" altLang="ko-KR" sz="1000" smtClean="0"/>
            </a:br>
            <a:r>
              <a:rPr lang="en-US" altLang="ko-KR" sz="1000" smtClean="0"/>
              <a:t>(</a:t>
            </a:r>
            <a:r>
              <a:rPr lang="ko-KR" altLang="en-US" sz="1000" smtClean="0"/>
              <a:t>위의 변수조건 설정은 변수①의 숫자가 </a:t>
            </a:r>
            <a:r>
              <a:rPr lang="en-US" altLang="ko-KR" sz="1000" smtClean="0"/>
              <a:t>0</a:t>
            </a:r>
            <a:r>
              <a:rPr lang="ko-KR" altLang="en-US" sz="1000" smtClean="0"/>
              <a:t>부터 </a:t>
            </a:r>
            <a:r>
              <a:rPr lang="en-US" altLang="ko-KR" sz="1000" smtClean="0"/>
              <a:t>1</a:t>
            </a:r>
            <a:r>
              <a:rPr lang="ko-KR" altLang="en-US" sz="1000" smtClean="0"/>
              <a:t>씩 증가 되면서 변수조건에 설정된 변수①</a:t>
            </a:r>
            <a:r>
              <a:rPr lang="en-US" altLang="ko-KR" sz="1000" smtClean="0"/>
              <a:t>=9</a:t>
            </a:r>
            <a:r>
              <a:rPr lang="ko-KR" altLang="en-US" sz="1000" smtClean="0"/>
              <a:t>까지의 행동을 하고나서 변수①의 숫자가 </a:t>
            </a:r>
            <a:r>
              <a:rPr lang="en-US" altLang="ko-KR" sz="1000" smtClean="0"/>
              <a:t>9</a:t>
            </a:r>
            <a:r>
              <a:rPr lang="ko-KR" altLang="en-US" sz="1000" smtClean="0"/>
              <a:t>나 </a:t>
            </a:r>
            <a:r>
              <a:rPr lang="en-US" altLang="ko-KR" sz="1000" smtClean="0"/>
              <a:t>9</a:t>
            </a:r>
            <a:r>
              <a:rPr lang="ko-KR" altLang="en-US" sz="1000" smtClean="0"/>
              <a:t>보다 크면 변수조건에 설정된 변수①이 </a:t>
            </a:r>
            <a:r>
              <a:rPr lang="en-US" altLang="ko-KR" sz="1000" smtClean="0"/>
              <a:t>9</a:t>
            </a:r>
            <a:r>
              <a:rPr lang="ko-KR" altLang="en-US" sz="1000" smtClean="0"/>
              <a:t>보다 큰 경우 변수①을 초기화해 변수①</a:t>
            </a:r>
            <a:r>
              <a:rPr lang="en-US" altLang="ko-KR" sz="1000" smtClean="0"/>
              <a:t>=0</a:t>
            </a:r>
            <a:r>
              <a:rPr lang="ko-KR" altLang="en-US" sz="1000" smtClean="0"/>
              <a:t>으로해 처음부터 다시 검색하도록 하기 위해서입니다</a:t>
            </a:r>
            <a:r>
              <a:rPr lang="en-US" altLang="ko-KR" sz="1000" smtClean="0"/>
              <a:t>)</a:t>
            </a:r>
            <a:br>
              <a:rPr lang="en-US" altLang="ko-KR" sz="1000" smtClean="0"/>
            </a:br>
            <a:endParaRPr lang="en-US" altLang="ko-KR" sz="1000" smtClean="0"/>
          </a:p>
          <a:p>
            <a:r>
              <a:rPr lang="en-US" altLang="ko-KR" sz="1000" smtClean="0"/>
              <a:t>[</a:t>
            </a:r>
            <a:r>
              <a:rPr lang="ko-KR" altLang="en-US" sz="1000" smtClean="0"/>
              <a:t>실행할 명령 설정</a:t>
            </a:r>
            <a:r>
              <a:rPr lang="en-US" altLang="ko-KR" sz="1000" smtClean="0"/>
              <a:t>]</a:t>
            </a:r>
            <a:r>
              <a:rPr lang="ko-KR" altLang="en-US" sz="1000" smtClean="0"/>
              <a:t>을 다했으면 </a:t>
            </a:r>
            <a:r>
              <a:rPr lang="en-US" altLang="ko-KR" sz="1000" smtClean="0"/>
              <a:t>[</a:t>
            </a:r>
            <a:r>
              <a:rPr lang="ko-KR" altLang="en-US" sz="1000" smtClean="0"/>
              <a:t>다음 항목</a:t>
            </a:r>
            <a:r>
              <a:rPr lang="en-US" altLang="ko-KR" sz="1000" smtClean="0"/>
              <a:t>]</a:t>
            </a:r>
            <a:r>
              <a:rPr lang="ko-KR" altLang="en-US" sz="1000" smtClean="0"/>
              <a:t>에서 </a:t>
            </a:r>
            <a:r>
              <a:rPr lang="en-US" altLang="ko-KR" sz="1000" smtClean="0"/>
              <a:t>[</a:t>
            </a:r>
            <a:r>
              <a:rPr lang="ko-KR" altLang="en-US" sz="1000" smtClean="0"/>
              <a:t>다음 술서로 분석할 항목</a:t>
            </a:r>
            <a:r>
              <a:rPr lang="en-US" altLang="ko-KR" sz="1000" smtClean="0"/>
              <a:t>]</a:t>
            </a:r>
            <a:r>
              <a:rPr lang="ko-KR" altLang="en-US" sz="1000" smtClean="0"/>
              <a:t>버튼을 눌러 </a:t>
            </a:r>
            <a:endParaRPr lang="en-US" altLang="ko-KR" sz="1000" smtClean="0"/>
          </a:p>
          <a:p>
            <a:r>
              <a:rPr lang="ko-KR" altLang="en-US" sz="1000" smtClean="0"/>
              <a:t>조건이 참일때 </a:t>
            </a:r>
            <a:r>
              <a:rPr lang="ko-KR" altLang="en-US" sz="1000" b="1" smtClean="0"/>
              <a:t>변수에 인식점 넣기</a:t>
            </a:r>
            <a:r>
              <a:rPr lang="ko-KR" altLang="en-US" sz="1000" smtClean="0"/>
              <a:t> 항목으로 보내 처음부터 재검색 하도록 합니다</a:t>
            </a:r>
            <a:r>
              <a:rPr lang="en-US" altLang="ko-KR" sz="1000" smtClean="0"/>
              <a:t>.</a:t>
            </a:r>
          </a:p>
          <a:p>
            <a:r>
              <a:rPr lang="ko-KR" altLang="en-US" sz="1000" smtClean="0"/>
              <a:t>조것이 거짓일때 </a:t>
            </a:r>
            <a:r>
              <a:rPr lang="ko-KR" altLang="en-US" sz="1000" b="1" smtClean="0"/>
              <a:t>커서모양이 다르면</a:t>
            </a:r>
            <a:r>
              <a:rPr lang="ko-KR" altLang="en-US" sz="1000" smtClean="0"/>
              <a:t> 항목으로 넘어가도록 설정해줍니다</a:t>
            </a:r>
            <a:r>
              <a:rPr lang="en-US" altLang="ko-KR" sz="1000" smtClean="0"/>
              <a:t>.(</a:t>
            </a:r>
            <a:r>
              <a:rPr lang="ko-KR" altLang="en-US" sz="1000" smtClean="0"/>
              <a:t>조건설정에 조건이 참이면 현재항목에서 </a:t>
            </a:r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1]</a:t>
            </a:r>
            <a:r>
              <a:rPr lang="ko-KR" altLang="en-US" sz="1000" smtClean="0"/>
              <a:t>에 숫자 </a:t>
            </a:r>
            <a:r>
              <a:rPr lang="en-US" altLang="ko-KR" sz="1000" smtClean="0"/>
              <a:t>1</a:t>
            </a:r>
            <a:r>
              <a:rPr lang="ko-KR" altLang="en-US" sz="1000" smtClean="0"/>
              <a:t>이 증가되지만 조건이 거짓이면 </a:t>
            </a:r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1]</a:t>
            </a:r>
            <a:r>
              <a:rPr lang="ko-KR" altLang="en-US" sz="1000" smtClean="0"/>
              <a:t>에 숫자가 증가가 안되기 때문에 거짓일때 </a:t>
            </a:r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1]</a:t>
            </a:r>
            <a:r>
              <a:rPr lang="ko-KR" altLang="en-US" sz="1000" smtClean="0"/>
              <a:t>에 숫자을 증가시키기위해 넘기는 것입니다</a:t>
            </a:r>
            <a:r>
              <a:rPr lang="en-US" altLang="ko-KR" sz="1000" smtClean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86314" y="1857364"/>
            <a:ext cx="26432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smtClean="0"/>
              <a:t>마우스 커서 설정은 위의 그림처럼 합니다</a:t>
            </a:r>
            <a:r>
              <a:rPr lang="en-US" altLang="ko-KR" sz="1000" smtClean="0"/>
              <a:t>.</a:t>
            </a:r>
            <a:r>
              <a:rPr lang="ko-KR" altLang="en-US" sz="1000" smtClean="0"/>
              <a:t> </a:t>
            </a:r>
            <a:endParaRPr lang="ko-KR" altLang="en-US" sz="1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71413"/>
            <a:ext cx="4500594" cy="4646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0" y="4786322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smtClean="0"/>
              <a:t>네번째 항목인 </a:t>
            </a:r>
            <a:r>
              <a:rPr lang="en-US" altLang="ko-KR" sz="1000" b="1" smtClean="0"/>
              <a:t>“</a:t>
            </a:r>
            <a:r>
              <a:rPr lang="ko-KR" altLang="en-US" sz="1000" b="1" smtClean="0"/>
              <a:t>커서모양이 다르면</a:t>
            </a:r>
            <a:r>
              <a:rPr lang="en-US" altLang="ko-KR" sz="1000" b="1" smtClean="0"/>
              <a:t>”</a:t>
            </a:r>
            <a:r>
              <a:rPr lang="en-US" altLang="ko-KR" sz="1000" smtClean="0"/>
              <a:t> </a:t>
            </a:r>
            <a:r>
              <a:rPr lang="ko-KR" altLang="en-US" sz="1000" smtClean="0"/>
              <a:t>항목을 선택해서 </a:t>
            </a:r>
            <a:r>
              <a:rPr lang="en-US" altLang="ko-KR" sz="1000" smtClean="0"/>
              <a:t>[</a:t>
            </a:r>
            <a:r>
              <a:rPr lang="ko-KR" altLang="en-US" sz="1000" smtClean="0"/>
              <a:t>실행할 명령 설정</a:t>
            </a:r>
            <a:r>
              <a:rPr lang="en-US" altLang="ko-KR" sz="1000" smtClean="0"/>
              <a:t>]</a:t>
            </a:r>
            <a:r>
              <a:rPr lang="ko-KR" altLang="en-US" sz="1000" smtClean="0"/>
              <a:t>에서 </a:t>
            </a:r>
            <a:endParaRPr lang="en-US" altLang="ko-KR" sz="1000" smtClean="0"/>
          </a:p>
          <a:p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]</a:t>
            </a:r>
            <a:r>
              <a:rPr lang="ko-KR" altLang="en-US" sz="1000" smtClean="0"/>
              <a:t>버튼을 눌러 </a:t>
            </a:r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1] = 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1] + 1 </a:t>
            </a:r>
            <a:r>
              <a:rPr lang="ko-KR" altLang="en-US" sz="1000" smtClean="0"/>
              <a:t>설정을 해줍니다</a:t>
            </a:r>
            <a:r>
              <a:rPr lang="en-US" altLang="ko-KR" sz="1000" smtClean="0"/>
              <a:t>.(</a:t>
            </a:r>
            <a:r>
              <a:rPr lang="ko-KR" altLang="en-US" sz="1000" smtClean="0"/>
              <a:t>이설정은 </a:t>
            </a:r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1]</a:t>
            </a:r>
            <a:r>
              <a:rPr lang="ko-KR" altLang="en-US" sz="1000" smtClean="0"/>
              <a:t>에 숫자 </a:t>
            </a:r>
            <a:r>
              <a:rPr lang="en-US" altLang="ko-KR" sz="1000" smtClean="0"/>
              <a:t>1</a:t>
            </a:r>
            <a:r>
              <a:rPr lang="ko-KR" altLang="en-US" sz="1000" smtClean="0"/>
              <a:t>을 더해 </a:t>
            </a:r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1]</a:t>
            </a:r>
            <a:r>
              <a:rPr lang="ko-KR" altLang="en-US" sz="1000" smtClean="0"/>
              <a:t>에 숫자를 증가시키기 위한것입니다</a:t>
            </a:r>
            <a:r>
              <a:rPr lang="en-US" altLang="ko-KR" sz="1000" smtClean="0"/>
              <a:t>.)</a:t>
            </a:r>
          </a:p>
          <a:p>
            <a:r>
              <a:rPr lang="en-US" altLang="ko-KR" sz="1000" smtClean="0"/>
              <a:t>[</a:t>
            </a:r>
            <a:r>
              <a:rPr lang="ko-KR" altLang="en-US" sz="1000" smtClean="0"/>
              <a:t>변수</a:t>
            </a:r>
            <a:r>
              <a:rPr lang="en-US" altLang="ko-KR" sz="1000" smtClean="0"/>
              <a:t>]</a:t>
            </a:r>
            <a:r>
              <a:rPr lang="ko-KR" altLang="en-US" sz="1000" smtClean="0"/>
              <a:t>버튼을 눌러 </a:t>
            </a:r>
            <a:r>
              <a:rPr lang="en-US" altLang="ko-KR" sz="1000" smtClean="0"/>
              <a:t>{9 </a:t>
            </a:r>
            <a:r>
              <a:rPr lang="ko-KR" altLang="en-US" sz="1000" smtClean="0"/>
              <a:t>≤</a:t>
            </a:r>
            <a:r>
              <a:rPr lang="en-US" altLang="ko-KR" sz="1000" smtClean="0"/>
              <a:t> </a:t>
            </a:r>
            <a:r>
              <a:rPr lang="ko-KR" altLang="en-US" sz="1000" smtClean="0"/>
              <a:t>변수① </a:t>
            </a:r>
            <a:r>
              <a:rPr lang="en-US" altLang="ko-KR" sz="1000" smtClean="0"/>
              <a:t>} &gt; {</a:t>
            </a:r>
            <a:r>
              <a:rPr lang="ko-KR" altLang="en-US" sz="1000" smtClean="0"/>
              <a:t>변수① </a:t>
            </a:r>
            <a:r>
              <a:rPr lang="en-US" altLang="ko-KR" sz="1000" smtClean="0"/>
              <a:t>= 0 } </a:t>
            </a:r>
            <a:r>
              <a:rPr lang="ko-KR" altLang="en-US" sz="1000" smtClean="0"/>
              <a:t>설정을 해줍니다</a:t>
            </a:r>
            <a:r>
              <a:rPr lang="en-US" altLang="ko-KR" sz="1000" smtClean="0"/>
              <a:t>.</a:t>
            </a:r>
            <a:br>
              <a:rPr lang="en-US" altLang="ko-KR" sz="1000" smtClean="0"/>
            </a:br>
            <a:r>
              <a:rPr lang="en-US" altLang="ko-KR" sz="1000" smtClean="0"/>
              <a:t>(</a:t>
            </a:r>
            <a:r>
              <a:rPr lang="ko-KR" altLang="en-US" sz="1000" smtClean="0"/>
              <a:t>위의 변수조건 설정은 변수①의 숫자가 </a:t>
            </a:r>
            <a:r>
              <a:rPr lang="en-US" altLang="ko-KR" sz="1000" smtClean="0"/>
              <a:t>0</a:t>
            </a:r>
            <a:r>
              <a:rPr lang="ko-KR" altLang="en-US" sz="1000" smtClean="0"/>
              <a:t>부터 </a:t>
            </a:r>
            <a:r>
              <a:rPr lang="en-US" altLang="ko-KR" sz="1000" smtClean="0"/>
              <a:t>1</a:t>
            </a:r>
            <a:r>
              <a:rPr lang="ko-KR" altLang="en-US" sz="1000" smtClean="0"/>
              <a:t>씩 증가 되면서 변수조건에 설정된 변수①</a:t>
            </a:r>
            <a:r>
              <a:rPr lang="en-US" altLang="ko-KR" sz="1000" smtClean="0"/>
              <a:t>=9</a:t>
            </a:r>
            <a:r>
              <a:rPr lang="ko-KR" altLang="en-US" sz="1000" smtClean="0"/>
              <a:t>까지의 행동을 하고나서 변수①의 숫자가 </a:t>
            </a:r>
            <a:r>
              <a:rPr lang="en-US" altLang="ko-KR" sz="1000" smtClean="0"/>
              <a:t>9</a:t>
            </a:r>
            <a:r>
              <a:rPr lang="ko-KR" altLang="en-US" sz="1000" smtClean="0"/>
              <a:t>나 </a:t>
            </a:r>
            <a:r>
              <a:rPr lang="en-US" altLang="ko-KR" sz="1000" smtClean="0"/>
              <a:t>9</a:t>
            </a:r>
            <a:r>
              <a:rPr lang="ko-KR" altLang="en-US" sz="1000" smtClean="0"/>
              <a:t>보다 크면 변수조건에 설정된 변수①이 </a:t>
            </a:r>
            <a:r>
              <a:rPr lang="en-US" altLang="ko-KR" sz="1000" smtClean="0"/>
              <a:t>9</a:t>
            </a:r>
            <a:r>
              <a:rPr lang="ko-KR" altLang="en-US" sz="1000" smtClean="0"/>
              <a:t>보다 큰 경우 변수①을 초기화해 변수①</a:t>
            </a:r>
            <a:r>
              <a:rPr lang="en-US" altLang="ko-KR" sz="1000" smtClean="0"/>
              <a:t>=0</a:t>
            </a:r>
            <a:r>
              <a:rPr lang="ko-KR" altLang="en-US" sz="1000" smtClean="0"/>
              <a:t>으로해 처음부터 다시 검색하도록 하기 위해서입니다</a:t>
            </a:r>
            <a:r>
              <a:rPr lang="en-US" altLang="ko-KR" sz="1000" smtClean="0"/>
              <a:t>)</a:t>
            </a:r>
            <a:br>
              <a:rPr lang="en-US" altLang="ko-KR" sz="1000" smtClean="0"/>
            </a:br>
            <a:endParaRPr lang="en-US" altLang="ko-KR" sz="1000" smtClean="0"/>
          </a:p>
          <a:p>
            <a:r>
              <a:rPr lang="en-US" altLang="ko-KR" sz="1000" smtClean="0"/>
              <a:t>[</a:t>
            </a:r>
            <a:r>
              <a:rPr lang="ko-KR" altLang="en-US" sz="1000" smtClean="0"/>
              <a:t>실행할 명령 설정</a:t>
            </a:r>
            <a:r>
              <a:rPr lang="en-US" altLang="ko-KR" sz="1000" smtClean="0"/>
              <a:t>]</a:t>
            </a:r>
            <a:r>
              <a:rPr lang="ko-KR" altLang="en-US" sz="1000" smtClean="0"/>
              <a:t>을 다했으면 </a:t>
            </a:r>
            <a:r>
              <a:rPr lang="en-US" altLang="ko-KR" sz="1000" smtClean="0"/>
              <a:t>[</a:t>
            </a:r>
            <a:r>
              <a:rPr lang="ko-KR" altLang="en-US" sz="1000" smtClean="0"/>
              <a:t>다음 항목</a:t>
            </a:r>
            <a:r>
              <a:rPr lang="en-US" altLang="ko-KR" sz="1000" smtClean="0"/>
              <a:t>]</a:t>
            </a:r>
            <a:r>
              <a:rPr lang="ko-KR" altLang="en-US" sz="1000" smtClean="0"/>
              <a:t>에서 </a:t>
            </a:r>
            <a:r>
              <a:rPr lang="en-US" altLang="ko-KR" sz="1000" smtClean="0"/>
              <a:t>[</a:t>
            </a:r>
            <a:r>
              <a:rPr lang="ko-KR" altLang="en-US" sz="1000" smtClean="0"/>
              <a:t>다음 술서로 분석할 항목</a:t>
            </a:r>
            <a:r>
              <a:rPr lang="en-US" altLang="ko-KR" sz="1000" smtClean="0"/>
              <a:t>]</a:t>
            </a:r>
            <a:r>
              <a:rPr lang="ko-KR" altLang="en-US" sz="1000" smtClean="0"/>
              <a:t>버튼을 눌러 </a:t>
            </a:r>
            <a:endParaRPr lang="en-US" altLang="ko-KR" sz="1000" smtClean="0"/>
          </a:p>
          <a:p>
            <a:r>
              <a:rPr lang="ko-KR" altLang="en-US" sz="1000" smtClean="0"/>
              <a:t>조건이 참일때 </a:t>
            </a:r>
            <a:r>
              <a:rPr lang="ko-KR" altLang="en-US" sz="1000" b="1" smtClean="0"/>
              <a:t>변수에 인식점 넣기</a:t>
            </a:r>
            <a:r>
              <a:rPr lang="ko-KR" altLang="en-US" sz="1000" smtClean="0"/>
              <a:t> 항목으로 보내 처음부터 재검색 하도록 합니다</a:t>
            </a:r>
            <a:endParaRPr lang="en-US" altLang="ko-KR" sz="10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56" y="71414"/>
            <a:ext cx="5801528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9813" y="5000636"/>
            <a:ext cx="88809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smtClean="0"/>
              <a:t>설정한것을 실행하면 변수①의 숫자가 증가 할때마다 변수②에 넣은 인식점위치가 변경되기 때문에 위의 그림처럼 </a:t>
            </a:r>
            <a:endParaRPr lang="en-US" altLang="ko-KR" sz="1000" smtClean="0"/>
          </a:p>
          <a:p>
            <a:r>
              <a:rPr lang="ko-KR" altLang="en-US" sz="1000" smtClean="0"/>
              <a:t>인식점</a:t>
            </a:r>
            <a:r>
              <a:rPr lang="en-US" altLang="ko-KR" sz="1000" smtClean="0"/>
              <a:t>"0</a:t>
            </a:r>
            <a:r>
              <a:rPr lang="ko-KR" altLang="en-US" sz="1000" smtClean="0"/>
              <a:t>번</a:t>
            </a:r>
            <a:r>
              <a:rPr lang="en-US" altLang="ko-KR" sz="1000" smtClean="0"/>
              <a:t>","1</a:t>
            </a:r>
            <a:r>
              <a:rPr lang="ko-KR" altLang="en-US" sz="1000" smtClean="0"/>
              <a:t>번</a:t>
            </a:r>
            <a:r>
              <a:rPr lang="en-US" altLang="ko-KR" sz="1000" smtClean="0"/>
              <a:t>","2</a:t>
            </a:r>
            <a:r>
              <a:rPr lang="ko-KR" altLang="en-US" sz="1000" smtClean="0"/>
              <a:t>번</a:t>
            </a:r>
            <a:r>
              <a:rPr lang="en-US" altLang="ko-KR" sz="1000" smtClean="0"/>
              <a:t>","3</a:t>
            </a:r>
            <a:r>
              <a:rPr lang="ko-KR" altLang="en-US" sz="1000" smtClean="0"/>
              <a:t>번</a:t>
            </a:r>
            <a:r>
              <a:rPr lang="en-US" altLang="ko-KR" sz="1000" smtClean="0"/>
              <a:t>","4</a:t>
            </a:r>
            <a:r>
              <a:rPr lang="ko-KR" altLang="en-US" sz="1000" smtClean="0"/>
              <a:t>번</a:t>
            </a:r>
            <a:r>
              <a:rPr lang="en-US" altLang="ko-KR" sz="1000" smtClean="0"/>
              <a:t>","5</a:t>
            </a:r>
            <a:r>
              <a:rPr lang="ko-KR" altLang="en-US" sz="1000" smtClean="0"/>
              <a:t>번</a:t>
            </a:r>
            <a:r>
              <a:rPr lang="en-US" altLang="ko-KR" sz="1000" smtClean="0"/>
              <a:t>","6</a:t>
            </a:r>
            <a:r>
              <a:rPr lang="ko-KR" altLang="en-US" sz="1000" smtClean="0"/>
              <a:t>번</a:t>
            </a:r>
            <a:r>
              <a:rPr lang="en-US" altLang="ko-KR" sz="1000" smtClean="0"/>
              <a:t>","7</a:t>
            </a:r>
            <a:r>
              <a:rPr lang="ko-KR" altLang="en-US" sz="1000" smtClean="0"/>
              <a:t>번</a:t>
            </a:r>
            <a:r>
              <a:rPr lang="en-US" altLang="ko-KR" sz="1000" smtClean="0"/>
              <a:t>“,"8</a:t>
            </a:r>
            <a:r>
              <a:rPr lang="ko-KR" altLang="en-US" sz="1000" smtClean="0"/>
              <a:t>번</a:t>
            </a:r>
            <a:r>
              <a:rPr lang="en-US" altLang="ko-KR" sz="1000" smtClean="0"/>
              <a:t>","9</a:t>
            </a:r>
            <a:r>
              <a:rPr lang="ko-KR" altLang="en-US" sz="1000" smtClean="0"/>
              <a:t>번</a:t>
            </a:r>
            <a:r>
              <a:rPr lang="en-US" altLang="ko-KR" sz="1000" smtClean="0"/>
              <a:t>" </a:t>
            </a:r>
            <a:r>
              <a:rPr lang="ko-KR" altLang="en-US" sz="1000" smtClean="0"/>
              <a:t>위치를 변경해 가면서 인식점 위치에서 마우스 커서</a:t>
            </a:r>
            <a:endParaRPr lang="en-US" altLang="ko-KR" sz="1000" smtClean="0"/>
          </a:p>
          <a:p>
            <a:r>
              <a:rPr lang="ko-KR" altLang="en-US" sz="1000" smtClean="0"/>
              <a:t>모양이 인식하도록한 모양과 같으면 그 위치를 마우스로 클릭을 하고 다르면 다음 인식점위치로 이동을합니다</a:t>
            </a:r>
            <a:r>
              <a:rPr lang="en-US" altLang="ko-KR" sz="1000" smtClean="0"/>
              <a:t>. </a:t>
            </a:r>
            <a:r>
              <a:rPr lang="ko-KR" altLang="en-US" sz="1000" smtClean="0"/>
              <a:t> </a:t>
            </a:r>
            <a:endParaRPr lang="en-US" altLang="ko-KR" sz="1000" smtClean="0"/>
          </a:p>
          <a:p>
            <a:endParaRPr lang="en-US" altLang="ko-KR" sz="1000" smtClean="0"/>
          </a:p>
          <a:p>
            <a:r>
              <a:rPr lang="ko-KR" altLang="en-US" sz="1000" smtClean="0"/>
              <a:t>더많은 인식점위치를  인식하도록 하고싶으시면 열린자료실  </a:t>
            </a:r>
            <a:r>
              <a:rPr lang="ko-KR" altLang="en-US" sz="1000" b="1" smtClean="0"/>
              <a:t>자료</a:t>
            </a:r>
            <a:r>
              <a:rPr lang="en-US" altLang="ko-KR" sz="1000" b="1" smtClean="0"/>
              <a:t>14. </a:t>
            </a:r>
            <a:r>
              <a:rPr lang="ko-KR" altLang="en-US" sz="1000" b="1" smtClean="0"/>
              <a:t>변수를 이용해 여러개</a:t>
            </a:r>
            <a:r>
              <a:rPr lang="en-US" altLang="ko-KR" sz="1000" b="1" smtClean="0"/>
              <a:t>(</a:t>
            </a:r>
            <a:r>
              <a:rPr lang="ko-KR" altLang="en-US" sz="1000" b="1" smtClean="0"/>
              <a:t>수십</a:t>
            </a:r>
            <a:r>
              <a:rPr lang="en-US" altLang="ko-KR" sz="1000" b="1" smtClean="0"/>
              <a:t>&amp;</a:t>
            </a:r>
            <a:r>
              <a:rPr lang="ko-KR" altLang="en-US" sz="1000" b="1" smtClean="0"/>
              <a:t>수백</a:t>
            </a:r>
            <a:r>
              <a:rPr lang="en-US" altLang="ko-KR" sz="1000" b="1" smtClean="0"/>
              <a:t>)</a:t>
            </a:r>
            <a:r>
              <a:rPr lang="ko-KR" altLang="en-US" sz="1000" b="1" smtClean="0"/>
              <a:t>의 인식점을 인식</a:t>
            </a:r>
            <a:r>
              <a:rPr lang="en-US" altLang="ko-KR" sz="1000" b="1" smtClean="0"/>
              <a:t>&amp;</a:t>
            </a:r>
            <a:r>
              <a:rPr lang="ko-KR" altLang="en-US" sz="1000" b="1" smtClean="0"/>
              <a:t>이동하는법</a:t>
            </a:r>
            <a:r>
              <a:rPr lang="ko-KR" altLang="en-US" sz="1000" smtClean="0"/>
              <a:t>  을 참조하세요</a:t>
            </a:r>
            <a:r>
              <a:rPr lang="en-US" altLang="ko-KR" sz="1000" smtClean="0"/>
              <a:t>~</a:t>
            </a:r>
            <a:endParaRPr lang="ko-KR" altLang="en-US" sz="1000" smtClean="0"/>
          </a:p>
          <a:p>
            <a:r>
              <a:rPr lang="ko-KR" altLang="en-US" sz="1000" smtClean="0"/>
              <a:t> </a:t>
            </a:r>
            <a:endParaRPr lang="ko-KR" altLang="en-US"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587</Words>
  <Application>Microsoft Office PowerPoint</Application>
  <PresentationFormat>화면 슬라이드 쇼(4:3)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aasssddaaads</dc:creator>
  <cp:lastModifiedBy>aasssddaaads</cp:lastModifiedBy>
  <cp:revision>18</cp:revision>
  <dcterms:created xsi:type="dcterms:W3CDTF">2014-03-01T08:54:17Z</dcterms:created>
  <dcterms:modified xsi:type="dcterms:W3CDTF">2014-03-01T11:24:33Z</dcterms:modified>
</cp:coreProperties>
</file>