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DFE00-456C-4892-BCFF-D2CD1B295134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81245-635C-46C0-BE5D-0557DB5B33C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8838-D266-49D4-B051-F1EE9433804B}" type="datetimeFigureOut">
              <a:rPr lang="ko-KR" altLang="en-US" smtClean="0"/>
              <a:pPr/>
              <a:t>2014-03-17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3F49F-49B6-4CCC-AF92-12FD3A0370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2" y="142852"/>
            <a:ext cx="8058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이 </a:t>
            </a:r>
            <a:r>
              <a:rPr lang="ko-KR" altLang="en-US" sz="1000" smtClean="0"/>
              <a:t>글은 익스트림만 제공하는 익스트림의 고유 기능인 패턴인식 </a:t>
            </a:r>
            <a:r>
              <a:rPr lang="ko-KR" altLang="en-US" sz="1000" dirty="0" smtClean="0"/>
              <a:t>설명과 설정방법에 관한 글 입니다</a:t>
            </a:r>
            <a:r>
              <a:rPr lang="en-US" altLang="ko-KR" sz="1000" dirty="0" smtClean="0"/>
              <a:t>.</a:t>
            </a:r>
          </a:p>
          <a:p>
            <a:endParaRPr lang="en-US" altLang="ko-KR" sz="1000" dirty="0" smtClean="0"/>
          </a:p>
          <a:p>
            <a:r>
              <a:rPr lang="ko-KR" altLang="en-US" sz="1000" smtClean="0"/>
              <a:t>패턴인식은 특이한 </a:t>
            </a:r>
            <a:r>
              <a:rPr lang="ko-KR" altLang="en-US" sz="1000" dirty="0"/>
              <a:t>형상의 물체나 이미지를 인식해야 하는 경우</a:t>
            </a:r>
            <a:r>
              <a:rPr lang="en-US" altLang="ko-KR" sz="1000" dirty="0"/>
              <a:t>, </a:t>
            </a:r>
            <a:r>
              <a:rPr lang="ko-KR" altLang="en-US" sz="1000" dirty="0"/>
              <a:t>그 형상을 인식하는데 적합한 형태의 </a:t>
            </a:r>
            <a:r>
              <a:rPr lang="ko-KR" altLang="en-US" sz="1000" dirty="0" err="1"/>
              <a:t>인식점을</a:t>
            </a:r>
            <a:r>
              <a:rPr lang="ko-KR" altLang="en-US" sz="1000" dirty="0"/>
              <a:t> 만들어 주는 기능입니다</a:t>
            </a:r>
            <a:r>
              <a:rPr lang="en-US" altLang="ko-KR" sz="1000" dirty="0"/>
              <a:t>. </a:t>
            </a:r>
          </a:p>
          <a:p>
            <a:r>
              <a:rPr lang="ko-KR" altLang="en-US" sz="1000" dirty="0"/>
              <a:t>형상을 만들고자 하는 위치에 </a:t>
            </a:r>
            <a:r>
              <a:rPr lang="ko-KR" altLang="en-US" sz="1000" dirty="0" err="1"/>
              <a:t>인식점</a:t>
            </a:r>
            <a:r>
              <a:rPr lang="en-US" altLang="ko-KR" sz="1000" dirty="0"/>
              <a:t>(</a:t>
            </a:r>
            <a:r>
              <a:rPr lang="ko-KR" altLang="en-US" sz="1000" dirty="0"/>
              <a:t>일반</a:t>
            </a:r>
            <a:r>
              <a:rPr lang="en-US" altLang="ko-KR" sz="1000" dirty="0"/>
              <a:t>/</a:t>
            </a:r>
            <a:r>
              <a:rPr lang="ko-KR" altLang="en-US" sz="1000" dirty="0"/>
              <a:t>특대</a:t>
            </a:r>
            <a:r>
              <a:rPr lang="en-US" altLang="ko-KR" sz="1000" dirty="0"/>
              <a:t>)</a:t>
            </a:r>
            <a:r>
              <a:rPr lang="ko-KR" altLang="en-US" sz="1000" dirty="0"/>
              <a:t>을 찍어주고</a:t>
            </a:r>
            <a:r>
              <a:rPr lang="en-US" altLang="ko-KR" sz="1000" dirty="0"/>
              <a:t>, </a:t>
            </a:r>
            <a:r>
              <a:rPr lang="ko-KR" altLang="en-US" sz="1000" dirty="0"/>
              <a:t>이 인식점들을 하나의 패턴으로 묶어주는 </a:t>
            </a:r>
            <a:r>
              <a:rPr lang="ko-KR" altLang="en-US" sz="1000"/>
              <a:t>방식입니다</a:t>
            </a:r>
            <a:r>
              <a:rPr lang="en-US" altLang="ko-KR" sz="1000" smtClean="0"/>
              <a:t>.</a:t>
            </a:r>
            <a:endParaRPr lang="en-US" altLang="ko-KR" sz="1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-32" y="1714488"/>
            <a:ext cx="8943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익스트림만의 고유기능인  패턴인식 기능을 </a:t>
            </a:r>
            <a:r>
              <a:rPr lang="ko-KR" altLang="en-US" sz="1000" dirty="0" smtClean="0"/>
              <a:t>이용하면 위의 그림처럼 글자에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찍어서 패턴으로 묶어버리면 글자 뒤에 배경과 상관없이 </a:t>
            </a:r>
            <a:r>
              <a:rPr lang="ko-KR" altLang="en-US" sz="1000" smtClean="0"/>
              <a:t>패턴으로 </a:t>
            </a:r>
            <a:endParaRPr lang="en-US" altLang="ko-KR" sz="1000" smtClean="0"/>
          </a:p>
          <a:p>
            <a:r>
              <a:rPr lang="ko-KR" altLang="en-US" sz="1000" smtClean="0"/>
              <a:t>묶은 모양의 글자색만 인식을 </a:t>
            </a:r>
            <a:r>
              <a:rPr lang="ko-KR" altLang="en-US" sz="1000" dirty="0" smtClean="0"/>
              <a:t>하게 </a:t>
            </a:r>
            <a:r>
              <a:rPr lang="ko-KR" altLang="en-US" sz="1000" smtClean="0"/>
              <a:t>됩니다</a:t>
            </a:r>
            <a:r>
              <a:rPr lang="en-US" altLang="ko-KR" sz="1000" smtClean="0"/>
              <a:t>.</a:t>
            </a:r>
            <a:endParaRPr lang="en-US" altLang="ko-KR" sz="1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00166" y="852714"/>
            <a:ext cx="75723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배경이 </a:t>
            </a:r>
            <a:r>
              <a:rPr lang="ko-KR" altLang="en-US" sz="1000" dirty="0"/>
              <a:t>반투명한 문장 속에서 ‘자’</a:t>
            </a:r>
            <a:r>
              <a:rPr lang="ko-KR" altLang="en-US" sz="1000" dirty="0" err="1"/>
              <a:t>를</a:t>
            </a:r>
            <a:r>
              <a:rPr lang="ko-KR" altLang="en-US" sz="1000" dirty="0"/>
              <a:t> 찾아내고자 </a:t>
            </a:r>
            <a:r>
              <a:rPr lang="ko-KR" altLang="en-US" sz="1000"/>
              <a:t>하는 </a:t>
            </a:r>
            <a:r>
              <a:rPr lang="ko-KR" altLang="en-US" sz="1000" smtClean="0"/>
              <a:t>경우</a:t>
            </a:r>
            <a:r>
              <a:rPr lang="en-US" altLang="ko-KR" sz="1000" smtClean="0"/>
              <a:t> </a:t>
            </a:r>
          </a:p>
          <a:p>
            <a:r>
              <a:rPr lang="en-US" altLang="ko-KR" sz="1000" smtClean="0"/>
              <a:t> </a:t>
            </a:r>
            <a:r>
              <a:rPr lang="ko-KR" altLang="en-US" sz="1000" smtClean="0"/>
              <a:t>패턴 설정 없이 그냥 일반 인식점을 이용해서  </a:t>
            </a:r>
            <a:r>
              <a:rPr lang="en-US" altLang="ko-KR" sz="1000" smtClean="0"/>
              <a:t>‘</a:t>
            </a:r>
            <a:r>
              <a:rPr lang="ko-KR" altLang="en-US" sz="1000" smtClean="0"/>
              <a:t>자</a:t>
            </a:r>
            <a:r>
              <a:rPr lang="en-US" altLang="ko-KR" sz="1000" smtClean="0"/>
              <a:t>’</a:t>
            </a:r>
            <a:r>
              <a:rPr lang="ko-KR" altLang="en-US" sz="1000" smtClean="0"/>
              <a:t>에</a:t>
            </a:r>
            <a:r>
              <a:rPr lang="en-US" altLang="ko-KR" sz="1000" smtClean="0"/>
              <a:t> </a:t>
            </a:r>
            <a:r>
              <a:rPr lang="ko-KR" altLang="en-US" sz="1000" smtClean="0"/>
              <a:t>인식점을  찍어서 인식 하려고 하면 </a:t>
            </a:r>
            <a:r>
              <a:rPr lang="en-US" altLang="ko-KR" sz="1000" smtClean="0"/>
              <a:t>‘</a:t>
            </a:r>
            <a:r>
              <a:rPr lang="ko-KR" altLang="en-US" sz="1000" smtClean="0"/>
              <a:t>자</a:t>
            </a:r>
            <a:r>
              <a:rPr lang="en-US" altLang="ko-KR" sz="1000" smtClean="0"/>
              <a:t>’ </a:t>
            </a:r>
            <a:r>
              <a:rPr lang="ko-KR" altLang="en-US" sz="1000" smtClean="0"/>
              <a:t>글자 뒤에 배경색이 고정적인 색이면 상관이 없는데 반투명하거나 물결치듯 색이 변하면 </a:t>
            </a:r>
            <a:r>
              <a:rPr lang="en-US" altLang="ko-KR" sz="1000" smtClean="0"/>
              <a:t>‘</a:t>
            </a:r>
            <a:r>
              <a:rPr lang="ko-KR" altLang="en-US" sz="1000" smtClean="0"/>
              <a:t>자</a:t>
            </a:r>
            <a:r>
              <a:rPr lang="en-US" altLang="ko-KR" sz="1000" smtClean="0"/>
              <a:t>’</a:t>
            </a:r>
            <a:r>
              <a:rPr lang="ko-KR" altLang="en-US" sz="1000" smtClean="0"/>
              <a:t>글자뒤 배경이 수시로 봐뀌기 때문에 인식하기가 힘듭니다</a:t>
            </a:r>
            <a:r>
              <a:rPr lang="en-US" altLang="ko-KR" sz="1000" smtClean="0"/>
              <a:t>.</a:t>
            </a:r>
          </a:p>
          <a:p>
            <a:r>
              <a:rPr lang="ko-KR" altLang="en-US" sz="1000" smtClean="0"/>
              <a:t>그래서 글자 뒤에 배경이 반투명하거나 물결치듯 변하는경우에는 </a:t>
            </a:r>
            <a:r>
              <a:rPr lang="en-US" altLang="ko-KR" sz="1000" smtClean="0"/>
              <a:t>‘</a:t>
            </a:r>
            <a:r>
              <a:rPr lang="ko-KR" altLang="en-US" sz="1000" smtClean="0"/>
              <a:t>자</a:t>
            </a:r>
            <a:r>
              <a:rPr lang="en-US" altLang="ko-KR" sz="1000" smtClean="0"/>
              <a:t>’</a:t>
            </a:r>
            <a:r>
              <a:rPr lang="ko-KR" altLang="en-US" sz="1000" smtClean="0"/>
              <a:t>를 </a:t>
            </a:r>
            <a:r>
              <a:rPr lang="ko-KR" altLang="en-US" sz="1000" dirty="0"/>
              <a:t>검색할 수 있는 위치에 </a:t>
            </a:r>
            <a:r>
              <a:rPr lang="ko-KR" altLang="en-US" sz="1000" dirty="0" err="1"/>
              <a:t>인식점들을</a:t>
            </a:r>
            <a:r>
              <a:rPr lang="ko-KR" altLang="en-US" sz="1000" dirty="0"/>
              <a:t> 찍어 준 다음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패턴인식점으로</a:t>
            </a:r>
            <a:r>
              <a:rPr lang="ko-KR" altLang="en-US" sz="1000" dirty="0"/>
              <a:t> 만들어주고</a:t>
            </a:r>
            <a:r>
              <a:rPr lang="en-US" altLang="ko-KR" sz="1000" dirty="0"/>
              <a:t>, </a:t>
            </a:r>
            <a:r>
              <a:rPr lang="ko-KR" altLang="en-US" sz="1000" dirty="0"/>
              <a:t>이 패턴인식점을 찾아내게 되면 아무런 문제없이 찾아 낼 수가 있을 것입니다</a:t>
            </a:r>
            <a:r>
              <a:rPr lang="en-US" altLang="ko-KR" sz="1000"/>
              <a:t>. </a:t>
            </a:r>
            <a:r>
              <a:rPr lang="en-US" altLang="ko-KR" sz="1000" smtClean="0"/>
              <a:t>(</a:t>
            </a:r>
            <a:r>
              <a:rPr lang="ko-KR" altLang="en-US" sz="1000" smtClean="0"/>
              <a:t>설정방법은 밑에있습니다</a:t>
            </a:r>
            <a:r>
              <a:rPr lang="en-US" altLang="ko-KR" sz="1000" smtClean="0"/>
              <a:t>.)</a:t>
            </a:r>
            <a:endParaRPr lang="en-US" altLang="ko-KR" sz="1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-32" y="2479973"/>
            <a:ext cx="4564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이제 패턴 설정하는 방법을 설명하겠습니다</a:t>
            </a:r>
            <a:r>
              <a:rPr lang="en-US" altLang="ko-KR" sz="1000" dirty="0" smtClean="0"/>
              <a:t>.(</a:t>
            </a:r>
            <a:r>
              <a:rPr lang="ko-KR" altLang="en-US" sz="1000" dirty="0" smtClean="0"/>
              <a:t>패턴설정은 글자에 하겠습니다</a:t>
            </a:r>
            <a:r>
              <a:rPr lang="en-US" altLang="ko-KR" sz="1000" dirty="0" smtClean="0"/>
              <a:t>.)</a:t>
            </a:r>
          </a:p>
          <a:p>
            <a:r>
              <a:rPr lang="ko-KR" altLang="en-US" sz="1000" dirty="0" smtClean="0"/>
              <a:t>일단 먼저 </a:t>
            </a:r>
            <a:r>
              <a:rPr lang="ko-KR" altLang="en-US" sz="1000" dirty="0" err="1" smtClean="0"/>
              <a:t>스샷을</a:t>
            </a:r>
            <a:r>
              <a:rPr lang="ko-KR" altLang="en-US" sz="1000" dirty="0" smtClean="0"/>
              <a:t> 찍어서 불러온 다음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찍겠습니다</a:t>
            </a:r>
            <a:r>
              <a:rPr lang="en-US" altLang="ko-KR" sz="1000" dirty="0" smtClean="0"/>
              <a:t>.</a:t>
            </a:r>
            <a:r>
              <a:rPr lang="ko-KR" altLang="en-US" sz="1000" dirty="0" smtClean="0"/>
              <a:t> </a:t>
            </a:r>
            <a:endParaRPr lang="en-US" altLang="ko-KR" sz="1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4336515"/>
            <a:ext cx="9052478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분석기로 찍은 </a:t>
            </a:r>
            <a:r>
              <a:rPr lang="ko-KR" altLang="en-US" sz="1000" dirty="0" err="1" smtClean="0"/>
              <a:t>스샷을</a:t>
            </a:r>
            <a:r>
              <a:rPr lang="ko-KR" altLang="en-US" sz="1000" dirty="0" smtClean="0"/>
              <a:t> 불러와서  위에 왼쪽 그림 빨강 동그라미 </a:t>
            </a:r>
            <a:r>
              <a:rPr lang="ko-KR" altLang="en-US" sz="1000" smtClean="0"/>
              <a:t>위치에 </a:t>
            </a:r>
            <a:r>
              <a:rPr lang="en-US" altLang="ko-KR" sz="1000" smtClean="0"/>
              <a:t>“</a:t>
            </a:r>
            <a:r>
              <a:rPr lang="ko-KR" altLang="en-US" sz="1000" dirty="0" smtClean="0"/>
              <a:t>자</a:t>
            </a:r>
            <a:r>
              <a:rPr lang="en-US" altLang="ko-KR" sz="1000" smtClean="0"/>
              <a:t>”</a:t>
            </a:r>
            <a:r>
              <a:rPr lang="ko-KR" altLang="en-US" sz="1000" dirty="0" smtClean="0"/>
              <a:t>자에다가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찍었습니다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(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크기는 상황에 </a:t>
            </a:r>
            <a:r>
              <a:rPr lang="ko-KR" altLang="en-US" sz="1000" smtClean="0"/>
              <a:t>따라 틀리겠지만 지금 글자인식 </a:t>
            </a:r>
            <a:r>
              <a:rPr lang="ko-KR" altLang="en-US" sz="1000" dirty="0" smtClean="0"/>
              <a:t>같은 경우는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픽셀 짜리 </a:t>
            </a:r>
            <a:r>
              <a:rPr lang="ko-KR" altLang="en-US" sz="1000" err="1" smtClean="0"/>
              <a:t>인식점을</a:t>
            </a:r>
            <a:r>
              <a:rPr lang="ko-KR" altLang="en-US" sz="1000" smtClean="0"/>
              <a:t> 사용했습니다</a:t>
            </a:r>
            <a:r>
              <a:rPr lang="en-US" altLang="ko-KR" sz="1000" smtClean="0"/>
              <a:t>.)</a:t>
            </a:r>
          </a:p>
          <a:p>
            <a:r>
              <a:rPr lang="en-US" altLang="ko-KR" sz="1000" smtClean="0">
                <a:solidFill>
                  <a:srgbClr val="FF0000"/>
                </a:solidFill>
              </a:rPr>
              <a:t>※</a:t>
            </a:r>
            <a:r>
              <a:rPr lang="ko-KR" altLang="en-US" sz="1000" smtClean="0">
                <a:solidFill>
                  <a:srgbClr val="FF0000"/>
                </a:solidFill>
              </a:rPr>
              <a:t>위에 </a:t>
            </a:r>
            <a:r>
              <a:rPr lang="en-US" altLang="ko-KR" sz="1000" smtClean="0">
                <a:solidFill>
                  <a:srgbClr val="FF0000"/>
                </a:solidFill>
              </a:rPr>
              <a:t>3</a:t>
            </a:r>
            <a:r>
              <a:rPr lang="ko-KR" altLang="en-US" sz="1000" smtClean="0">
                <a:solidFill>
                  <a:srgbClr val="FF0000"/>
                </a:solidFill>
              </a:rPr>
              <a:t>개의 사진을 보면 </a:t>
            </a:r>
            <a:r>
              <a:rPr lang="en-US" altLang="ko-KR" sz="1000" smtClean="0">
                <a:solidFill>
                  <a:srgbClr val="FF0000"/>
                </a:solidFill>
              </a:rPr>
              <a:t>1</a:t>
            </a:r>
            <a:r>
              <a:rPr lang="ko-KR" altLang="en-US" sz="1000" smtClean="0">
                <a:solidFill>
                  <a:srgbClr val="FF0000"/>
                </a:solidFill>
              </a:rPr>
              <a:t>번째와 </a:t>
            </a:r>
            <a:r>
              <a:rPr lang="en-US" altLang="ko-KR" sz="1000" smtClean="0">
                <a:solidFill>
                  <a:srgbClr val="FF0000"/>
                </a:solidFill>
              </a:rPr>
              <a:t>2</a:t>
            </a:r>
            <a:r>
              <a:rPr lang="ko-KR" altLang="en-US" sz="1000" smtClean="0">
                <a:solidFill>
                  <a:srgbClr val="FF0000"/>
                </a:solidFill>
              </a:rPr>
              <a:t>번째 그림을 보면 글자 뒤에 배경색이 변하면  글의 색도 변하는 부분이 생길수도 있는데 이런 경우에 인식점을 찍을때</a:t>
            </a:r>
            <a:endParaRPr lang="en-US" altLang="ko-KR" sz="1000" smtClean="0">
              <a:solidFill>
                <a:srgbClr val="FF0000"/>
              </a:solidFill>
            </a:endParaRPr>
          </a:p>
          <a:p>
            <a:r>
              <a:rPr lang="ko-KR" altLang="en-US" sz="1000" smtClean="0">
                <a:solidFill>
                  <a:srgbClr val="FF0000"/>
                </a:solidFill>
              </a:rPr>
              <a:t>배경색이 변하더라도 색이 변하지 안는부분에 인식점을 찍어줍니다</a:t>
            </a:r>
            <a:r>
              <a:rPr lang="en-US" altLang="ko-KR" sz="1000" smtClean="0">
                <a:solidFill>
                  <a:srgbClr val="FF0000"/>
                </a:solidFill>
              </a:rPr>
              <a:t>.</a:t>
            </a:r>
            <a:r>
              <a:rPr lang="ko-KR" altLang="en-US" sz="1000" smtClean="0">
                <a:solidFill>
                  <a:srgbClr val="FF0000"/>
                </a:solidFill>
              </a:rPr>
              <a:t>   </a:t>
            </a:r>
            <a:r>
              <a:rPr lang="en-US" altLang="ko-KR" sz="1000" smtClean="0">
                <a:solidFill>
                  <a:srgbClr val="FF0000"/>
                </a:solidFill>
              </a:rPr>
              <a:t>3</a:t>
            </a:r>
            <a:r>
              <a:rPr lang="ko-KR" altLang="en-US" sz="1000" smtClean="0">
                <a:solidFill>
                  <a:srgbClr val="FF0000"/>
                </a:solidFill>
              </a:rPr>
              <a:t>번째 그림처럼</a:t>
            </a:r>
            <a:r>
              <a:rPr lang="ko-KR" altLang="en-US" sz="1000" smtClean="0"/>
              <a:t>  </a:t>
            </a:r>
            <a:endParaRPr lang="en-US" altLang="ko-KR" sz="1000" dirty="0" smtClean="0"/>
          </a:p>
          <a:p>
            <a:endParaRPr lang="en-US" altLang="ko-KR" sz="1000" dirty="0" smtClean="0"/>
          </a:p>
          <a:p>
            <a:r>
              <a:rPr lang="en-US" altLang="ko-KR" sz="1000" smtClean="0"/>
              <a:t>3</a:t>
            </a:r>
            <a:r>
              <a:rPr lang="ko-KR" altLang="en-US" sz="1000" smtClean="0"/>
              <a:t>번째 </a:t>
            </a:r>
            <a:r>
              <a:rPr lang="ko-KR" altLang="en-US" sz="1000" dirty="0" smtClean="0"/>
              <a:t>그림은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찍고  마우스 우측 </a:t>
            </a:r>
            <a:r>
              <a:rPr lang="ko-KR" altLang="en-US" sz="1000" dirty="0"/>
              <a:t>버</a:t>
            </a:r>
            <a:r>
              <a:rPr lang="ko-KR" altLang="en-US" sz="1000" dirty="0" smtClean="0"/>
              <a:t>튼을 누른 것입니다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마우스 우측버튼을 누르면 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찍은 위치에 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색이 반전 </a:t>
            </a:r>
            <a:r>
              <a:rPr lang="ko-KR" altLang="en-US" sz="1000" dirty="0" err="1" smtClean="0"/>
              <a:t>되서</a:t>
            </a:r>
            <a:r>
              <a:rPr lang="ko-KR" altLang="en-US" sz="1000" dirty="0" smtClean="0"/>
              <a:t> 보여집니다</a:t>
            </a:r>
            <a:r>
              <a:rPr lang="en-US" altLang="ko-KR" sz="1000" dirty="0" smtClean="0"/>
              <a:t>.)</a:t>
            </a:r>
          </a:p>
          <a:p>
            <a:endParaRPr lang="en-US" altLang="ko-KR" sz="1000" dirty="0" smtClean="0"/>
          </a:p>
          <a:p>
            <a:r>
              <a:rPr lang="ko-KR" altLang="en-US" sz="1000" dirty="0" smtClean="0"/>
              <a:t>글자에 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쉽게 </a:t>
            </a:r>
            <a:r>
              <a:rPr lang="ko-KR" altLang="en-US" sz="1000" dirty="0"/>
              <a:t>찍</a:t>
            </a:r>
            <a:r>
              <a:rPr lang="ko-KR" altLang="en-US" sz="1000" dirty="0" smtClean="0"/>
              <a:t>는  팁을 드리자면 </a:t>
            </a:r>
            <a:endParaRPr lang="en-US" altLang="ko-KR" sz="1000" dirty="0" smtClean="0"/>
          </a:p>
          <a:p>
            <a:r>
              <a:rPr lang="ko-KR" altLang="en-US" sz="1000" dirty="0" smtClean="0"/>
              <a:t>방향키로 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찍을 위치로 이동해서 키보드 숫자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키를 눌러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찍고 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이름표에 이름 변경 </a:t>
            </a:r>
            <a:r>
              <a:rPr lang="ko-KR" altLang="en-US" sz="1000" dirty="0" err="1" smtClean="0"/>
              <a:t>하신후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엔터</a:t>
            </a:r>
            <a:r>
              <a:rPr lang="ko-KR" altLang="en-US" sz="1000" dirty="0" smtClean="0"/>
              <a:t> </a:t>
            </a:r>
            <a:endParaRPr lang="en-US" altLang="ko-KR" sz="1000" dirty="0" smtClean="0"/>
          </a:p>
          <a:p>
            <a:r>
              <a:rPr lang="ko-KR" altLang="en-US" sz="1000" dirty="0" smtClean="0"/>
              <a:t>다시 방향키로 이동 숫자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키 눌러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찍고 </a:t>
            </a:r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이름표에 </a:t>
            </a:r>
            <a:r>
              <a:rPr lang="ko-KR" altLang="en-US" sz="1000" dirty="0" err="1" smtClean="0"/>
              <a:t>이름변경하시후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엔터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이런식으로</a:t>
            </a:r>
            <a:r>
              <a:rPr lang="ko-KR" altLang="en-US" sz="1000" dirty="0" smtClean="0"/>
              <a:t>  이동</a:t>
            </a:r>
            <a:r>
              <a:rPr lang="en-US" altLang="ko-KR" sz="1000" dirty="0" smtClean="0"/>
              <a:t>&gt;</a:t>
            </a:r>
            <a:r>
              <a:rPr lang="ko-KR" altLang="en-US" sz="1000" dirty="0" smtClean="0"/>
              <a:t>찍고</a:t>
            </a:r>
            <a:r>
              <a:rPr lang="en-US" altLang="ko-KR" sz="1000" dirty="0" smtClean="0"/>
              <a:t>&gt;</a:t>
            </a:r>
            <a:r>
              <a:rPr lang="ko-KR" altLang="en-US" sz="1000" dirty="0" err="1" smtClean="0"/>
              <a:t>이름변경엔터</a:t>
            </a:r>
            <a:r>
              <a:rPr lang="en-US" altLang="ko-KR" sz="1000" dirty="0" smtClean="0"/>
              <a:t>&gt;</a:t>
            </a:r>
            <a:r>
              <a:rPr lang="ko-KR" altLang="en-US" sz="1000" dirty="0" smtClean="0"/>
              <a:t>이동</a:t>
            </a:r>
            <a:r>
              <a:rPr lang="en-US" altLang="ko-KR" sz="1000" dirty="0" smtClean="0"/>
              <a:t>&gt;</a:t>
            </a:r>
            <a:r>
              <a:rPr lang="ko-KR" altLang="en-US" sz="1000" dirty="0" smtClean="0"/>
              <a:t>찍고</a:t>
            </a:r>
            <a:r>
              <a:rPr lang="en-US" altLang="ko-KR" sz="1000" dirty="0" smtClean="0"/>
              <a:t>&gt;</a:t>
            </a:r>
            <a:r>
              <a:rPr lang="ko-KR" altLang="en-US" sz="1000" dirty="0" err="1" smtClean="0"/>
              <a:t>이름변경엔터</a:t>
            </a:r>
            <a:endParaRPr lang="en-US" altLang="ko-KR" sz="1000" dirty="0" smtClean="0"/>
          </a:p>
          <a:p>
            <a:r>
              <a:rPr lang="ko-KR" altLang="en-US" sz="1000" dirty="0" smtClean="0"/>
              <a:t>하시면 됩니다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(1X1</a:t>
            </a:r>
            <a:r>
              <a:rPr lang="ko-KR" altLang="en-US" sz="1000" dirty="0" smtClean="0"/>
              <a:t>픽셀 </a:t>
            </a:r>
            <a:r>
              <a:rPr lang="ko-KR" altLang="en-US" sz="1000" dirty="0" err="1" smtClean="0"/>
              <a:t>인식점은</a:t>
            </a:r>
            <a:r>
              <a:rPr lang="ko-KR" altLang="en-US" sz="1000" dirty="0" smtClean="0"/>
              <a:t> 숫자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키 </a:t>
            </a:r>
            <a:r>
              <a:rPr lang="en-US" altLang="ko-KR" sz="1000" dirty="0" smtClean="0"/>
              <a:t>/// 3X3</a:t>
            </a:r>
            <a:r>
              <a:rPr lang="ko-KR" altLang="en-US" sz="1000" dirty="0" smtClean="0"/>
              <a:t>픽셀 </a:t>
            </a:r>
            <a:r>
              <a:rPr lang="ko-KR" altLang="en-US" sz="1000" dirty="0" err="1" smtClean="0"/>
              <a:t>인식점은</a:t>
            </a:r>
            <a:r>
              <a:rPr lang="ko-KR" altLang="en-US" sz="1000" dirty="0" smtClean="0"/>
              <a:t> 숫자</a:t>
            </a:r>
            <a:r>
              <a:rPr lang="en-US" altLang="ko-KR" sz="1000" dirty="0" smtClean="0"/>
              <a:t>2</a:t>
            </a:r>
            <a:r>
              <a:rPr lang="ko-KR" altLang="en-US" sz="1000" dirty="0" smtClean="0"/>
              <a:t>키 </a:t>
            </a:r>
            <a:r>
              <a:rPr lang="en-US" altLang="ko-KR" sz="1000" dirty="0" smtClean="0"/>
              <a:t>/// 7X7</a:t>
            </a:r>
            <a:r>
              <a:rPr lang="ko-KR" altLang="en-US" sz="1000" dirty="0" smtClean="0"/>
              <a:t>픽셀 </a:t>
            </a:r>
            <a:r>
              <a:rPr lang="ko-KR" altLang="en-US" sz="1000" dirty="0" err="1" smtClean="0"/>
              <a:t>인식점은</a:t>
            </a:r>
            <a:r>
              <a:rPr lang="ko-KR" altLang="en-US" sz="1000" dirty="0" smtClean="0"/>
              <a:t> 숫자</a:t>
            </a:r>
            <a:r>
              <a:rPr lang="en-US" altLang="ko-KR" sz="1000" dirty="0" smtClean="0"/>
              <a:t>3</a:t>
            </a:r>
            <a:r>
              <a:rPr lang="ko-KR" altLang="en-US" sz="1000" dirty="0" smtClean="0"/>
              <a:t>키 </a:t>
            </a:r>
            <a:r>
              <a:rPr lang="en-US" altLang="ko-KR" sz="1000" dirty="0" smtClean="0"/>
              <a:t>/// </a:t>
            </a:r>
            <a:r>
              <a:rPr lang="ko-KR" altLang="en-US" sz="1000" dirty="0" smtClean="0"/>
              <a:t>특대형 </a:t>
            </a:r>
            <a:r>
              <a:rPr lang="ko-KR" altLang="en-US" sz="1000" dirty="0" err="1" smtClean="0"/>
              <a:t>인식점은</a:t>
            </a:r>
            <a:r>
              <a:rPr lang="ko-KR" altLang="en-US" sz="1000" dirty="0" smtClean="0"/>
              <a:t> 숫자</a:t>
            </a:r>
            <a:r>
              <a:rPr lang="en-US" altLang="ko-KR" sz="1000" dirty="0" smtClean="0"/>
              <a:t>4</a:t>
            </a:r>
            <a:r>
              <a:rPr lang="ko-KR" altLang="en-US" sz="1000" dirty="0" smtClean="0"/>
              <a:t>키 </a:t>
            </a:r>
            <a:r>
              <a:rPr lang="ko-KR" altLang="en-US" sz="1000" dirty="0" err="1" smtClean="0"/>
              <a:t>를</a:t>
            </a:r>
            <a:r>
              <a:rPr lang="ko-KR" altLang="en-US" sz="1000" dirty="0" smtClean="0"/>
              <a:t> 눌러서 </a:t>
            </a:r>
            <a:r>
              <a:rPr lang="ko-KR" altLang="en-US" sz="1000" dirty="0" err="1" smtClean="0"/>
              <a:t>찍을수</a:t>
            </a:r>
            <a:r>
              <a:rPr lang="ko-KR" altLang="en-US" sz="1000" dirty="0" smtClean="0"/>
              <a:t> 있습니다</a:t>
            </a:r>
            <a:r>
              <a:rPr lang="en-US" altLang="ko-KR" sz="1000" dirty="0" smtClean="0"/>
              <a:t>.)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9" y="2836317"/>
            <a:ext cx="2000231" cy="155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836317"/>
            <a:ext cx="2000264" cy="150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07263" y="2836317"/>
            <a:ext cx="197898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833331"/>
            <a:ext cx="1500198" cy="88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6054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 smtClean="0"/>
              <a:t>인식점</a:t>
            </a:r>
            <a:r>
              <a:rPr lang="ko-KR" altLang="en-US" sz="1000" dirty="0" smtClean="0"/>
              <a:t> 설정 후 이제 패턴으로 묶는 방법을 설명하겠습니다</a:t>
            </a:r>
            <a:r>
              <a:rPr lang="en-US" altLang="ko-KR" sz="1000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44" y="3232192"/>
            <a:ext cx="80425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sz="1000" dirty="0" smtClean="0"/>
              <a:t>패턴 만들기 버튼을 눌러 </a:t>
            </a:r>
            <a:r>
              <a:rPr lang="en-US" altLang="ko-KR" sz="1000" dirty="0" smtClean="0"/>
              <a:t>[</a:t>
            </a:r>
            <a:r>
              <a:rPr lang="ko-KR" altLang="en-US" sz="1000" dirty="0" smtClean="0"/>
              <a:t>패턴 이미지 만들기</a:t>
            </a:r>
            <a:r>
              <a:rPr lang="en-US" altLang="ko-KR" sz="1000" dirty="0" smtClean="0"/>
              <a:t>]</a:t>
            </a:r>
            <a:r>
              <a:rPr lang="ko-KR" altLang="en-US" sz="1000" dirty="0" smtClean="0"/>
              <a:t>창을 열어줍니다</a:t>
            </a:r>
            <a:r>
              <a:rPr lang="en-US" altLang="ko-KR" sz="100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altLang="ko-KR" sz="1000" dirty="0" smtClean="0"/>
              <a:t>[</a:t>
            </a:r>
            <a:r>
              <a:rPr lang="ko-KR" altLang="en-US" sz="1000" dirty="0" smtClean="0"/>
              <a:t>패턴 이미지 만들기</a:t>
            </a:r>
            <a:r>
              <a:rPr lang="en-US" altLang="ko-KR" sz="1000" dirty="0" smtClean="0"/>
              <a:t>]</a:t>
            </a:r>
            <a:r>
              <a:rPr lang="ko-KR" altLang="en-US" sz="1000" dirty="0" smtClean="0"/>
              <a:t>창이 열리면 패턴 설정할 </a:t>
            </a:r>
            <a:r>
              <a:rPr lang="ko-KR" altLang="en-US" sz="1000" dirty="0" err="1" smtClean="0"/>
              <a:t>인식점을</a:t>
            </a:r>
            <a:r>
              <a:rPr lang="ko-KR" altLang="en-US" sz="1000" dirty="0" smtClean="0"/>
              <a:t> 선택해서 위로 추가 한 다음 패턴 이름을 적은 다음 저장 버튼을 눌러 줍니다</a:t>
            </a:r>
            <a:r>
              <a:rPr lang="en-US" altLang="ko-KR" sz="1000" dirty="0" smtClean="0"/>
              <a:t>.</a:t>
            </a:r>
          </a:p>
          <a:p>
            <a:pPr marL="228600" indent="-228600">
              <a:buAutoNum type="arabicPeriod"/>
            </a:pPr>
            <a:r>
              <a:rPr lang="ko-KR" altLang="en-US" sz="1000" dirty="0" smtClean="0"/>
              <a:t>저장하고 나서 이미지 목록에서 확인하면  </a:t>
            </a:r>
            <a:r>
              <a:rPr lang="en-US" altLang="ko-KR" sz="1000" dirty="0" smtClean="0"/>
              <a:t>“[</a:t>
            </a:r>
            <a:r>
              <a:rPr lang="ko-KR" altLang="en-US" sz="1000" smtClean="0"/>
              <a:t>패턴</a:t>
            </a:r>
            <a:r>
              <a:rPr lang="en-US" altLang="ko-KR" sz="1000" smtClean="0"/>
              <a:t>]</a:t>
            </a:r>
            <a:r>
              <a:rPr lang="ko-KR" altLang="en-US" sz="1000" dirty="0" smtClean="0"/>
              <a:t>자</a:t>
            </a:r>
            <a:r>
              <a:rPr lang="en-US" altLang="ko-KR" sz="1000" smtClean="0"/>
              <a:t>”</a:t>
            </a:r>
            <a:r>
              <a:rPr lang="ko-KR" altLang="en-US" sz="1000" smtClean="0"/>
              <a:t> </a:t>
            </a:r>
            <a:r>
              <a:rPr lang="ko-KR" altLang="en-US" sz="1000" dirty="0" smtClean="0"/>
              <a:t>라고  만들어진 패턴을 확인 할 수 있습니다</a:t>
            </a:r>
            <a:r>
              <a:rPr lang="en-US" altLang="ko-KR" sz="1000" dirty="0" smtClean="0"/>
              <a:t>.</a:t>
            </a:r>
            <a:r>
              <a:rPr lang="ko-KR" altLang="en-US" sz="1000" dirty="0" smtClean="0"/>
              <a:t>   </a:t>
            </a:r>
            <a:endParaRPr lang="en-US" altLang="ko-KR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303894"/>
            <a:ext cx="79464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위에 그림을 </a:t>
            </a:r>
            <a:r>
              <a:rPr lang="ko-KR" altLang="en-US" sz="1000" smtClean="0"/>
              <a:t>보면 </a:t>
            </a:r>
            <a:r>
              <a:rPr lang="en-US" altLang="ko-KR" sz="1000" smtClean="0"/>
              <a:t>“</a:t>
            </a:r>
            <a:r>
              <a:rPr lang="ko-KR" altLang="en-US" sz="1000" dirty="0" smtClean="0"/>
              <a:t>자</a:t>
            </a:r>
            <a:r>
              <a:rPr lang="en-US" altLang="ko-KR" sz="1000" smtClean="0"/>
              <a:t>”</a:t>
            </a:r>
            <a:r>
              <a:rPr lang="ko-KR" altLang="en-US" sz="1000" dirty="0" smtClean="0"/>
              <a:t>자에 사각으로 선 모양이 보일 텐데 이선이 패턴으로 묶여 있다는 것입니다</a:t>
            </a:r>
            <a:r>
              <a:rPr lang="en-US" altLang="ko-KR" sz="1000" dirty="0" smtClean="0"/>
              <a:t>.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(</a:t>
            </a:r>
            <a:r>
              <a:rPr lang="ko-KR" altLang="en-US" sz="1000" dirty="0" smtClean="0"/>
              <a:t>사각 선에 마우스 포인터를 가져다 놓으면 패턴 이름이 뜨는데 그 상태에서 </a:t>
            </a:r>
            <a:r>
              <a:rPr lang="en-US" altLang="ko-KR" sz="1000" dirty="0" smtClean="0"/>
              <a:t>F4</a:t>
            </a:r>
            <a:r>
              <a:rPr lang="ko-KR" altLang="en-US" sz="1000" dirty="0" smtClean="0"/>
              <a:t>키를 누르면 패턴설정 변경을 할 수 있는 창이 </a:t>
            </a:r>
            <a:r>
              <a:rPr lang="ko-KR" altLang="en-US" sz="1000" smtClean="0"/>
              <a:t>열립니다</a:t>
            </a:r>
            <a:r>
              <a:rPr lang="en-US" altLang="ko-KR" sz="1000" smtClean="0"/>
              <a:t>.)</a:t>
            </a:r>
          </a:p>
          <a:p>
            <a:r>
              <a:rPr lang="ko-KR" altLang="en-US" sz="1000" smtClean="0"/>
              <a:t>패턴 설정을 다 했으면 인식설정해서 사용하면 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en-US" altLang="ko-KR" sz="1000" dirty="0" smtClean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85794"/>
            <a:ext cx="169306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14290"/>
            <a:ext cx="2571768" cy="298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755067"/>
            <a:ext cx="1714480" cy="2459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774574"/>
            <a:ext cx="2071702" cy="158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442</Words>
  <Application>Microsoft Office PowerPoint</Application>
  <PresentationFormat>화면 슬라이드 쇼(4:3)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HI</dc:creator>
  <cp:lastModifiedBy>TigoN</cp:lastModifiedBy>
  <cp:revision>27</cp:revision>
  <dcterms:created xsi:type="dcterms:W3CDTF">2014-03-16T08:45:06Z</dcterms:created>
  <dcterms:modified xsi:type="dcterms:W3CDTF">2014-03-17T05:51:31Z</dcterms:modified>
</cp:coreProperties>
</file>