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367BE-E004-479F-9B66-CB4FD3334E56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F935F-3F39-4D88-9B2E-C2B51A37FAC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F935F-3F39-4D88-9B2E-C2B51A37FAC1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1C16-99C3-4E23-87BA-B4AA448467EB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E6A87-3617-4E71-90B8-21B7F19ED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3105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이번 설명은 대부분의 지존오토 사용자들은 알겠지만 처음 지존오토 제품을 사용하거나 아직 잘 모르는 사용자를 위해 간단한 변수 응용 방법을 </a:t>
            </a:r>
            <a:endParaRPr lang="en-US" altLang="ko-KR" sz="1100" dirty="0" smtClean="0"/>
          </a:p>
          <a:p>
            <a:r>
              <a:rPr lang="ko-KR" altLang="en-US" sz="1100" dirty="0" smtClean="0"/>
              <a:t>몇 개 </a:t>
            </a:r>
            <a:r>
              <a:rPr lang="ko-KR" altLang="en-US" sz="1100" dirty="0" smtClean="0"/>
              <a:t>설명하겠습니다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endParaRPr lang="en-US" altLang="ko-KR" sz="1100" dirty="0"/>
          </a:p>
          <a:p>
            <a:r>
              <a:rPr lang="ko-KR" altLang="en-US" sz="1100" dirty="0" smtClean="0"/>
              <a:t> 처음 설명할 변수응용 방법은 특정 선두항목을 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회</a:t>
            </a:r>
            <a:r>
              <a:rPr lang="en-US" altLang="ko-KR" sz="1100" dirty="0" smtClean="0"/>
              <a:t>~</a:t>
            </a:r>
            <a:r>
              <a:rPr lang="ko-KR" altLang="en-US" sz="1100" dirty="0" smtClean="0"/>
              <a:t>원하는 횟수만큼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 실행하면 다시 그 항목을 실행 못하도록 하는 것을 설정해보겠습니다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5000628" y="785794"/>
            <a:ext cx="41433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설정 방법은 여러 개의 항목 중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회만 </a:t>
            </a:r>
            <a:r>
              <a:rPr lang="ko-KR" altLang="en-US" sz="1100" dirty="0" smtClean="0"/>
              <a:t>실행할 항목을 선택해</a:t>
            </a:r>
            <a:endParaRPr lang="en-US" altLang="ko-KR" sz="1100" dirty="0" smtClean="0"/>
          </a:p>
          <a:p>
            <a:endParaRPr lang="en-US" altLang="ko-KR" sz="1100" dirty="0" smtClean="0"/>
          </a:p>
          <a:p>
            <a:r>
              <a:rPr lang="en-US" altLang="ko-KR" sz="1100" dirty="0" smtClean="0"/>
              <a:t>[</a:t>
            </a:r>
            <a:r>
              <a:rPr lang="ko-KR" altLang="en-US" sz="1100" dirty="0" smtClean="0"/>
              <a:t>조건설정</a:t>
            </a:r>
            <a:r>
              <a:rPr lang="en-US" altLang="ko-KR" sz="1100" dirty="0" smtClean="0"/>
              <a:t>]</a:t>
            </a:r>
            <a:r>
              <a:rPr lang="ko-KR" altLang="en-US" sz="1100" dirty="0" smtClean="0"/>
              <a:t>에  변수설정을 변수①</a:t>
            </a:r>
            <a:r>
              <a:rPr lang="en-US" altLang="ko-KR" sz="1100" dirty="0" smtClean="0"/>
              <a:t>=0 </a:t>
            </a:r>
            <a:r>
              <a:rPr lang="ko-KR" altLang="en-US" sz="1100" dirty="0" smtClean="0"/>
              <a:t>으로 해줍니다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변수는 처음에는 무조건 </a:t>
            </a:r>
            <a:r>
              <a:rPr lang="en-US" altLang="ko-KR" sz="1100" dirty="0" smtClean="0"/>
              <a:t>0</a:t>
            </a:r>
            <a:r>
              <a:rPr lang="ko-KR" altLang="en-US" sz="1100" dirty="0" smtClean="0"/>
              <a:t>에서 시작하는데 실행할 명령 설정에서 변수 증가 명령을 주지 않는한 계속 </a:t>
            </a:r>
            <a:r>
              <a:rPr lang="en-US" altLang="ko-KR" sz="1100" dirty="0" smtClean="0"/>
              <a:t>0</a:t>
            </a:r>
            <a:r>
              <a:rPr lang="ko-KR" altLang="en-US" sz="1100" dirty="0" smtClean="0"/>
              <a:t>입니다</a:t>
            </a:r>
            <a:r>
              <a:rPr lang="en-US" altLang="ko-KR" sz="1100" dirty="0" smtClean="0"/>
              <a:t>.) </a:t>
            </a:r>
          </a:p>
          <a:p>
            <a:endParaRPr lang="en-US" altLang="ko-KR" sz="1100" dirty="0"/>
          </a:p>
          <a:p>
            <a:r>
              <a:rPr lang="en-US" altLang="ko-KR" sz="1100" dirty="0" smtClean="0"/>
              <a:t>[</a:t>
            </a:r>
            <a:r>
              <a:rPr lang="ko-KR" altLang="en-US" sz="1100" dirty="0" smtClean="0"/>
              <a:t>실행할 명령 설정</a:t>
            </a:r>
            <a:r>
              <a:rPr lang="en-US" altLang="ko-KR" sz="1100" dirty="0" smtClean="0"/>
              <a:t>]</a:t>
            </a:r>
            <a:r>
              <a:rPr lang="ko-KR" altLang="en-US" sz="1100" dirty="0" smtClean="0"/>
              <a:t>에서 변수①</a:t>
            </a:r>
            <a:r>
              <a:rPr lang="en-US" altLang="ko-KR" sz="1100" dirty="0" smtClean="0"/>
              <a:t>=</a:t>
            </a:r>
            <a:r>
              <a:rPr lang="ko-KR" altLang="en-US" sz="1100" dirty="0" smtClean="0"/>
              <a:t>변수</a:t>
            </a:r>
            <a:r>
              <a:rPr lang="ko-KR" altLang="en-US" sz="1100" dirty="0" smtClean="0"/>
              <a:t>①</a:t>
            </a:r>
            <a:r>
              <a:rPr lang="en-US" altLang="ko-KR" sz="1100" dirty="0" smtClean="0"/>
              <a:t>+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설정해줍니다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이 설정은 </a:t>
            </a:r>
            <a:r>
              <a:rPr lang="en-US" altLang="ko-KR" sz="1100" dirty="0" smtClean="0"/>
              <a:t>[</a:t>
            </a:r>
            <a:r>
              <a:rPr lang="ko-KR" altLang="en-US" sz="1100" dirty="0" smtClean="0"/>
              <a:t>조건설정</a:t>
            </a:r>
            <a:r>
              <a:rPr lang="en-US" altLang="ko-KR" sz="1100" dirty="0" smtClean="0"/>
              <a:t>]</a:t>
            </a:r>
            <a:r>
              <a:rPr lang="ko-KR" altLang="en-US" sz="1100" dirty="0" smtClean="0"/>
              <a:t>에 변수①</a:t>
            </a:r>
            <a:r>
              <a:rPr lang="en-US" altLang="ko-KR" sz="1100" dirty="0" smtClean="0"/>
              <a:t>=0</a:t>
            </a:r>
            <a:r>
              <a:rPr lang="ko-KR" altLang="en-US" sz="1100" dirty="0" smtClean="0"/>
              <a:t>일 때만 조건이 참이기 때문에 </a:t>
            </a:r>
            <a:r>
              <a:rPr lang="en-US" altLang="ko-KR" sz="1100" dirty="0" smtClean="0"/>
              <a:t>[</a:t>
            </a:r>
            <a:r>
              <a:rPr lang="ko-KR" altLang="en-US" sz="1100" dirty="0" smtClean="0"/>
              <a:t>실행할 명령 설정</a:t>
            </a:r>
            <a:r>
              <a:rPr lang="en-US" altLang="ko-KR" sz="1100" dirty="0" smtClean="0"/>
              <a:t>]</a:t>
            </a:r>
            <a:r>
              <a:rPr lang="ko-KR" altLang="en-US" sz="1100" dirty="0" smtClean="0"/>
              <a:t>에서 변수①에 숫자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을 더해 변수①의 숫자를 증가 시키면 변수①</a:t>
            </a:r>
            <a:r>
              <a:rPr lang="en-US" altLang="ko-KR" sz="1100" dirty="0" smtClean="0"/>
              <a:t>=1</a:t>
            </a:r>
            <a:r>
              <a:rPr lang="ko-KR" altLang="en-US" sz="1100" dirty="0" smtClean="0"/>
              <a:t>이 되면서 </a:t>
            </a:r>
            <a:r>
              <a:rPr lang="en-US" altLang="ko-KR" sz="1100" dirty="0" smtClean="0"/>
              <a:t>[</a:t>
            </a:r>
            <a:r>
              <a:rPr lang="ko-KR" altLang="en-US" sz="1100" dirty="0" smtClean="0"/>
              <a:t>조건설정</a:t>
            </a:r>
            <a:r>
              <a:rPr lang="en-US" altLang="ko-KR" sz="1100" dirty="0" smtClean="0"/>
              <a:t>]</a:t>
            </a:r>
            <a:r>
              <a:rPr lang="ko-KR" altLang="en-US" sz="1100" dirty="0" smtClean="0"/>
              <a:t>에 설정된 변수조건인 변수①</a:t>
            </a:r>
            <a:r>
              <a:rPr lang="en-US" altLang="ko-KR" sz="1100" dirty="0" smtClean="0"/>
              <a:t>=0</a:t>
            </a:r>
            <a:r>
              <a:rPr lang="ko-KR" altLang="en-US" sz="1100" dirty="0" smtClean="0"/>
              <a:t>과 조건이 틀려서 더 이상 이항목을 실행하지 않고 다른 항목들만 실행하게 됩니다</a:t>
            </a:r>
            <a:r>
              <a:rPr lang="en-US" altLang="ko-KR" sz="1100" dirty="0" smtClean="0"/>
              <a:t>.)</a:t>
            </a:r>
          </a:p>
          <a:p>
            <a:endParaRPr lang="en-US" altLang="ko-KR" sz="1100" dirty="0"/>
          </a:p>
          <a:p>
            <a:r>
              <a:rPr lang="ko-KR" altLang="en-US" sz="1100" dirty="0" smtClean="0"/>
              <a:t>만약 항목을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회만 </a:t>
            </a:r>
            <a:r>
              <a:rPr lang="ko-KR" altLang="en-US" sz="1100" dirty="0" smtClean="0"/>
              <a:t>실행할 것이 아니라 횟수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예</a:t>
            </a:r>
            <a:r>
              <a:rPr lang="en-US" altLang="ko-KR" sz="1100" dirty="0" smtClean="0"/>
              <a:t>:5</a:t>
            </a:r>
            <a:r>
              <a:rPr lang="ko-KR" altLang="en-US" sz="1100" dirty="0" smtClean="0"/>
              <a:t>회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를  정하고 싶으면 </a:t>
            </a:r>
            <a:endParaRPr lang="en-US" altLang="ko-KR" sz="1100" dirty="0" smtClean="0"/>
          </a:p>
          <a:p>
            <a:r>
              <a:rPr lang="en-US" altLang="ko-KR" sz="1100" dirty="0" smtClean="0"/>
              <a:t>[</a:t>
            </a:r>
            <a:r>
              <a:rPr lang="ko-KR" altLang="en-US" sz="1100" dirty="0" smtClean="0"/>
              <a:t>조건 설정</a:t>
            </a:r>
            <a:r>
              <a:rPr lang="en-US" altLang="ko-KR" sz="1100" dirty="0" smtClean="0"/>
              <a:t>]</a:t>
            </a:r>
            <a:r>
              <a:rPr lang="ko-KR" altLang="en-US" sz="1100" dirty="0" smtClean="0"/>
              <a:t>에서 변수조건을 변수①</a:t>
            </a:r>
            <a:r>
              <a:rPr lang="en-US" altLang="ko-KR" sz="1100" dirty="0" smtClean="0"/>
              <a:t>&lt;</a:t>
            </a:r>
            <a:r>
              <a:rPr lang="en-US" altLang="ko-KR" sz="1100" dirty="0" smtClean="0"/>
              <a:t>5</a:t>
            </a:r>
            <a:r>
              <a:rPr lang="ko-KR" altLang="en-US" sz="1100" dirty="0" smtClean="0"/>
              <a:t>로 </a:t>
            </a:r>
            <a:r>
              <a:rPr lang="ko-KR" altLang="en-US" sz="1100" dirty="0" smtClean="0"/>
              <a:t>설정합니다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([</a:t>
            </a:r>
            <a:r>
              <a:rPr lang="ko-KR" altLang="en-US" sz="1100" dirty="0" smtClean="0"/>
              <a:t>실행할 명령 설정</a:t>
            </a:r>
            <a:r>
              <a:rPr lang="en-US" altLang="ko-KR" sz="1100" dirty="0" smtClean="0"/>
              <a:t>] </a:t>
            </a:r>
            <a:r>
              <a:rPr lang="ko-KR" altLang="en-US" sz="1100" dirty="0" smtClean="0"/>
              <a:t>변수조건이 한번 실행할 때마다 변수①의 숫자가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씩 증가 되기 때문에 </a:t>
            </a:r>
            <a:r>
              <a:rPr lang="en-US" altLang="ko-KR" sz="1100" dirty="0" smtClean="0"/>
              <a:t>5</a:t>
            </a:r>
            <a:r>
              <a:rPr lang="ko-KR" altLang="en-US" sz="1100" dirty="0" smtClean="0"/>
              <a:t>번을 실행해야 변수①의 숫자가 </a:t>
            </a:r>
            <a:r>
              <a:rPr lang="en-US" altLang="ko-KR" sz="1100" dirty="0" smtClean="0"/>
              <a:t>5</a:t>
            </a:r>
            <a:r>
              <a:rPr lang="ko-KR" altLang="en-US" sz="1100" dirty="0" smtClean="0"/>
              <a:t>가 되면서 </a:t>
            </a:r>
            <a:r>
              <a:rPr lang="en-US" altLang="ko-KR" sz="1100" dirty="0" smtClean="0"/>
              <a:t>[</a:t>
            </a:r>
            <a:r>
              <a:rPr lang="ko-KR" altLang="en-US" sz="1100" dirty="0" smtClean="0"/>
              <a:t>조건 설정</a:t>
            </a:r>
            <a:r>
              <a:rPr lang="en-US" altLang="ko-KR" sz="1100" dirty="0" smtClean="0"/>
              <a:t>]</a:t>
            </a:r>
            <a:r>
              <a:rPr lang="ko-KR" altLang="en-US" sz="1100" dirty="0" smtClean="0"/>
              <a:t>의  조건인 변수①의 숫자가 </a:t>
            </a:r>
            <a:r>
              <a:rPr lang="en-US" altLang="ko-KR" sz="1100" dirty="0" smtClean="0"/>
              <a:t>5</a:t>
            </a:r>
            <a:r>
              <a:rPr lang="ko-KR" altLang="en-US" sz="1100" dirty="0" smtClean="0"/>
              <a:t>보다 작다가아니라 </a:t>
            </a:r>
            <a:r>
              <a:rPr lang="en-US" altLang="ko-KR" sz="1100" dirty="0" smtClean="0"/>
              <a:t>5</a:t>
            </a:r>
            <a:r>
              <a:rPr lang="ko-KR" altLang="en-US" sz="1100" dirty="0" smtClean="0"/>
              <a:t>랑 같다가 되면서 조건이 거짓이 되는 것입니다</a:t>
            </a:r>
            <a:r>
              <a:rPr lang="en-US" altLang="ko-KR" sz="1100" dirty="0" smtClean="0"/>
              <a:t>.)</a:t>
            </a:r>
            <a:r>
              <a:rPr lang="ko-KR" altLang="en-US" sz="1100" dirty="0" smtClean="0"/>
              <a:t>  </a:t>
            </a:r>
            <a:endParaRPr lang="ko-KR" altLang="en-US" sz="11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503538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5014929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000628" y="785794"/>
            <a:ext cx="414337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한가지 틀린 점은 변수가 증가해서 </a:t>
            </a:r>
            <a:r>
              <a:rPr lang="en-US" altLang="ko-KR" sz="1100" dirty="0" smtClean="0"/>
              <a:t>[</a:t>
            </a:r>
            <a:r>
              <a:rPr lang="ko-KR" altLang="en-US" sz="1100" dirty="0" smtClean="0"/>
              <a:t>조건 설정</a:t>
            </a:r>
            <a:r>
              <a:rPr lang="en-US" altLang="ko-KR" sz="1100" dirty="0" smtClean="0"/>
              <a:t>]</a:t>
            </a:r>
            <a:r>
              <a:rPr lang="ko-KR" altLang="en-US" sz="1100" dirty="0" smtClean="0"/>
              <a:t>에 조건이 거짓일 때  </a:t>
            </a:r>
            <a:r>
              <a:rPr lang="en-US" altLang="ko-KR" sz="1100" dirty="0" smtClean="0"/>
              <a:t>[</a:t>
            </a:r>
            <a:r>
              <a:rPr lang="ko-KR" altLang="en-US" sz="1100" dirty="0" smtClean="0"/>
              <a:t>다음 항목</a:t>
            </a:r>
            <a:r>
              <a:rPr lang="en-US" altLang="ko-KR" sz="1100" dirty="0" smtClean="0"/>
              <a:t>]</a:t>
            </a:r>
            <a:r>
              <a:rPr lang="ko-KR" altLang="en-US" sz="1100" dirty="0" smtClean="0"/>
              <a:t>설정에서 조건이 거짓일 때 어느 항목으로 넘길지 설정해야 합니다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연결항목들을 </a:t>
            </a:r>
            <a:r>
              <a:rPr lang="ko-KR" altLang="en-US" sz="1100" dirty="0"/>
              <a:t>계</a:t>
            </a:r>
            <a:r>
              <a:rPr lang="ko-KR" altLang="en-US" sz="1100" dirty="0" smtClean="0"/>
              <a:t>속 </a:t>
            </a:r>
            <a:r>
              <a:rPr lang="ko-KR" altLang="en-US" sz="1100" dirty="0" smtClean="0"/>
              <a:t>순차적으로 실행하면서 </a:t>
            </a:r>
            <a:r>
              <a:rPr lang="ko-KR" altLang="en-US" sz="1100" dirty="0" smtClean="0"/>
              <a:t>특정항목만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회</a:t>
            </a:r>
            <a:r>
              <a:rPr lang="en-US" altLang="ko-KR" sz="1100" dirty="0" smtClean="0"/>
              <a:t>~</a:t>
            </a:r>
            <a:r>
              <a:rPr lang="ko-KR" altLang="en-US" sz="1100" dirty="0" smtClean="0"/>
              <a:t>원하는 횟수만큼 실행하고 다른 연결항목들을 계속 </a:t>
            </a:r>
            <a:r>
              <a:rPr lang="ko-KR" altLang="en-US" sz="1100" dirty="0" smtClean="0"/>
              <a:t>순차적으로 실행할 </a:t>
            </a:r>
            <a:r>
              <a:rPr lang="ko-KR" altLang="en-US" sz="1100" dirty="0" smtClean="0"/>
              <a:t>것이면 다음 </a:t>
            </a:r>
            <a:r>
              <a:rPr lang="ko-KR" altLang="en-US" sz="1100" dirty="0" smtClean="0"/>
              <a:t>연결항목</a:t>
            </a:r>
            <a:r>
              <a:rPr lang="en-US" altLang="ko-KR" sz="1100" dirty="0" smtClean="0"/>
              <a:t>(444)</a:t>
            </a:r>
            <a:r>
              <a:rPr lang="ko-KR" altLang="en-US" sz="1100" dirty="0" smtClean="0"/>
              <a:t>으로 </a:t>
            </a:r>
            <a:r>
              <a:rPr lang="ko-KR" altLang="en-US" sz="1100" dirty="0" smtClean="0"/>
              <a:t>넘어가도록 설정하면 됩니다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0588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이번에는 선두항목 밑으로 연결된 항목 중 특정항목을 한번만  실행하고 그 다음부터는 그 항목을 실행 못하도록 하는 것을 설정한 것입니다</a:t>
            </a:r>
            <a:r>
              <a:rPr lang="en-US" altLang="ko-KR" sz="1100" dirty="0" smtClean="0"/>
              <a:t>.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설정방법은 위에 설정이랑 동일합니다</a:t>
            </a:r>
            <a:r>
              <a:rPr lang="en-US" altLang="ko-KR" sz="1100" dirty="0" smtClean="0"/>
              <a:t>.</a:t>
            </a:r>
          </a:p>
          <a:p>
            <a:endParaRPr lang="ko-KR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328</Words>
  <Application>Microsoft Office PowerPoint</Application>
  <PresentationFormat>화면 슬라이드 쇼(4:3)</PresentationFormat>
  <Paragraphs>21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TigoN</dc:creator>
  <cp:lastModifiedBy>TigoN</cp:lastModifiedBy>
  <cp:revision>37</cp:revision>
  <dcterms:created xsi:type="dcterms:W3CDTF">2014-06-18T04:40:37Z</dcterms:created>
  <dcterms:modified xsi:type="dcterms:W3CDTF">2014-06-20T06:27:01Z</dcterms:modified>
</cp:coreProperties>
</file>