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FE87-5421-42C2-BAD8-9FFF8FE24E59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A922-5832-46D2-9F7A-DD903EAB2DE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FE87-5421-42C2-BAD8-9FFF8FE24E59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A922-5832-46D2-9F7A-DD903EAB2DE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FE87-5421-42C2-BAD8-9FFF8FE24E59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A922-5832-46D2-9F7A-DD903EAB2DE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FE87-5421-42C2-BAD8-9FFF8FE24E59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A922-5832-46D2-9F7A-DD903EAB2DE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FE87-5421-42C2-BAD8-9FFF8FE24E59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A922-5832-46D2-9F7A-DD903EAB2DE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FE87-5421-42C2-BAD8-9FFF8FE24E59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A922-5832-46D2-9F7A-DD903EAB2DE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FE87-5421-42C2-BAD8-9FFF8FE24E59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A922-5832-46D2-9F7A-DD903EAB2DE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FE87-5421-42C2-BAD8-9FFF8FE24E59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A922-5832-46D2-9F7A-DD903EAB2DE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FE87-5421-42C2-BAD8-9FFF8FE24E59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A922-5832-46D2-9F7A-DD903EAB2DE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FE87-5421-42C2-BAD8-9FFF8FE24E59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A922-5832-46D2-9F7A-DD903EAB2DE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FE87-5421-42C2-BAD8-9FFF8FE24E59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A922-5832-46D2-9F7A-DD903EAB2DE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DFE87-5421-42C2-BAD8-9FFF8FE24E59}" type="datetimeFigureOut">
              <a:rPr lang="ko-KR" altLang="en-US" smtClean="0"/>
              <a:pPr/>
              <a:t>2014-06-20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1A922-5832-46D2-9F7A-DD903EAB2DE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5434580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/>
              <a:t>이 설명은 분석기 </a:t>
            </a:r>
            <a:r>
              <a:rPr lang="ko-KR" altLang="en-US" sz="1100" dirty="0" smtClean="0"/>
              <a:t>동</a:t>
            </a:r>
            <a:r>
              <a:rPr lang="ko-KR" altLang="en-US" sz="1100" dirty="0" smtClean="0"/>
              <a:t>작</a:t>
            </a:r>
            <a:r>
              <a:rPr lang="ko-KR" altLang="en-US" sz="1100" dirty="0" smtClean="0"/>
              <a:t> </a:t>
            </a:r>
            <a:r>
              <a:rPr lang="ko-KR" altLang="en-US" sz="1100" dirty="0" smtClean="0"/>
              <a:t>중 </a:t>
            </a:r>
            <a:r>
              <a:rPr lang="ko-KR" altLang="en-US" sz="1100" dirty="0" smtClean="0"/>
              <a:t>특정 항목에서 매크로가 </a:t>
            </a:r>
            <a:r>
              <a:rPr lang="ko-KR" altLang="en-US" sz="1100" dirty="0" smtClean="0"/>
              <a:t>실행되면 매크로가 종료 될 때까지 다른 분석기 동작을 하지 않고 있다가 매크로가 종료 됐을 때  다시 분석기가 돌아가도록 하는 것을 설명하겠습니다</a:t>
            </a:r>
            <a:r>
              <a:rPr lang="en-US" altLang="ko-KR" sz="1100" dirty="0" smtClean="0"/>
              <a:t>.</a:t>
            </a:r>
            <a:r>
              <a:rPr lang="ko-KR" altLang="en-US" sz="1100" dirty="0" smtClean="0"/>
              <a:t>   </a:t>
            </a:r>
            <a:endParaRPr lang="ko-KR" alt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5429256" y="571480"/>
            <a:ext cx="37147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/>
              <a:t>옆의 그림은 분석기 실행 중 인식하도록 한 이미지가 인식이 되면 녹화매크로를 </a:t>
            </a:r>
            <a:r>
              <a:rPr lang="en-US" altLang="ko-KR" sz="1100" dirty="0" smtClean="0"/>
              <a:t>1</a:t>
            </a:r>
            <a:r>
              <a:rPr lang="ko-KR" altLang="en-US" sz="1100" dirty="0" smtClean="0"/>
              <a:t>회만 실행하도록 한 다음 그 다음 항목으로 넘기는 설정입니다</a:t>
            </a:r>
            <a:r>
              <a:rPr lang="en-US" altLang="ko-KR" sz="1100" dirty="0" smtClean="0"/>
              <a:t>.</a:t>
            </a:r>
            <a:r>
              <a:rPr lang="ko-KR" altLang="en-US" sz="1100" dirty="0" smtClean="0"/>
              <a:t>  </a:t>
            </a:r>
            <a:endParaRPr lang="en-US" altLang="ko-KR" sz="1100" dirty="0" smtClean="0"/>
          </a:p>
          <a:p>
            <a:endParaRPr lang="en-US" altLang="ko-KR" sz="1100" dirty="0"/>
          </a:p>
          <a:p>
            <a:r>
              <a:rPr lang="ko-KR" altLang="en-US" sz="1100" dirty="0" smtClean="0"/>
              <a:t>선두항목에는  </a:t>
            </a:r>
            <a:r>
              <a:rPr lang="ko-KR" altLang="en-US" sz="1100" dirty="0" smtClean="0"/>
              <a:t>항상 스캔을 체크해줍니다</a:t>
            </a:r>
            <a:r>
              <a:rPr lang="en-US" altLang="ko-KR" sz="1100" dirty="0" smtClean="0"/>
              <a:t>.</a:t>
            </a:r>
            <a:endParaRPr lang="en-US" altLang="ko-KR" sz="1100" dirty="0" smtClean="0"/>
          </a:p>
          <a:p>
            <a:r>
              <a:rPr lang="ko-KR" altLang="en-US" sz="1100" dirty="0" smtClean="0"/>
              <a:t>항상 스캔이 체크된 </a:t>
            </a:r>
            <a:r>
              <a:rPr lang="ko-KR" altLang="en-US" sz="1100" dirty="0" smtClean="0"/>
              <a:t>선두항목에 연결된 하위 항목은 자동으로 </a:t>
            </a:r>
            <a:r>
              <a:rPr lang="ko-KR" altLang="en-US" sz="1100" dirty="0" smtClean="0"/>
              <a:t>항상 스캔 체크가 </a:t>
            </a:r>
            <a:r>
              <a:rPr lang="ko-KR" altLang="en-US" sz="1100" dirty="0" smtClean="0"/>
              <a:t>됩니다</a:t>
            </a:r>
            <a:r>
              <a:rPr lang="en-US" altLang="ko-KR" sz="1100" dirty="0" smtClean="0"/>
              <a:t>.</a:t>
            </a:r>
          </a:p>
          <a:p>
            <a:endParaRPr lang="en-US" altLang="ko-KR" sz="1100" dirty="0" smtClean="0"/>
          </a:p>
          <a:p>
            <a:r>
              <a:rPr lang="en-US" altLang="ko-KR" sz="1100" dirty="0" smtClean="0"/>
              <a:t>“</a:t>
            </a:r>
            <a:r>
              <a:rPr lang="ko-KR" altLang="en-US" sz="1100" dirty="0" smtClean="0"/>
              <a:t>매크로 실행</a:t>
            </a:r>
            <a:r>
              <a:rPr lang="en-US" altLang="ko-KR" sz="1100" dirty="0" smtClean="0"/>
              <a:t>(</a:t>
            </a:r>
            <a:r>
              <a:rPr lang="ko-KR" altLang="en-US" sz="1100" dirty="0" smtClean="0"/>
              <a:t>화면인식</a:t>
            </a:r>
            <a:r>
              <a:rPr lang="en-US" altLang="ko-KR" sz="1100" dirty="0" smtClean="0"/>
              <a:t>)”</a:t>
            </a:r>
            <a:r>
              <a:rPr lang="ko-KR" altLang="en-US" sz="1100" dirty="0" smtClean="0"/>
              <a:t>항목은 </a:t>
            </a:r>
            <a:r>
              <a:rPr lang="ko-KR" altLang="en-US" sz="1100" dirty="0" smtClean="0"/>
              <a:t>항상 스캔이 체크된 </a:t>
            </a:r>
            <a:r>
              <a:rPr lang="ko-KR" altLang="en-US" sz="1100" dirty="0" smtClean="0"/>
              <a:t>항목이기 때문에 조건설정에 조건이 참이면 </a:t>
            </a:r>
            <a:r>
              <a:rPr lang="ko-KR" altLang="en-US" sz="1100" dirty="0" smtClean="0"/>
              <a:t>항상 스캔 체크된 </a:t>
            </a:r>
            <a:r>
              <a:rPr lang="ko-KR" altLang="en-US" sz="1100" dirty="0" smtClean="0"/>
              <a:t>연결항목들을 다 스캔하고 다시 처음 선두항목으로 와야 다른 순환항목을 </a:t>
            </a:r>
            <a:r>
              <a:rPr lang="ko-KR" altLang="en-US" sz="1100" dirty="0" smtClean="0"/>
              <a:t>스캔 합니다</a:t>
            </a:r>
            <a:r>
              <a:rPr lang="en-US" altLang="ko-KR" sz="1100" dirty="0" smtClean="0"/>
              <a:t>.</a:t>
            </a:r>
            <a:endParaRPr lang="en-US" altLang="ko-KR" sz="1100" dirty="0" smtClean="0"/>
          </a:p>
          <a:p>
            <a:r>
              <a:rPr lang="ko-KR" altLang="en-US" sz="1100" dirty="0" smtClean="0"/>
              <a:t>그렇기 때문에 </a:t>
            </a:r>
            <a:r>
              <a:rPr lang="en-US" altLang="ko-KR" sz="1100" dirty="0" smtClean="0"/>
              <a:t>“</a:t>
            </a:r>
            <a:r>
              <a:rPr lang="ko-KR" altLang="en-US" sz="1100" dirty="0" smtClean="0"/>
              <a:t>매크로 종료</a:t>
            </a:r>
            <a:r>
              <a:rPr lang="en-US" altLang="ko-KR" sz="1100" dirty="0" smtClean="0"/>
              <a:t>”</a:t>
            </a:r>
            <a:r>
              <a:rPr lang="ko-KR" altLang="en-US" sz="1100" dirty="0" smtClean="0"/>
              <a:t>항목에서 매크로가 종료 될 때까지 그 항목만 계속 스캔 하면서 되면 다른 항목들을 실행하지 않게 됩니다</a:t>
            </a:r>
            <a:r>
              <a:rPr lang="en-US" altLang="ko-KR" sz="1100" dirty="0" smtClean="0"/>
              <a:t>.</a:t>
            </a:r>
            <a:endParaRPr lang="en-US" altLang="ko-KR" sz="1100" dirty="0"/>
          </a:p>
          <a:p>
            <a:endParaRPr lang="ko-KR" alt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0"/>
            <a:ext cx="5434580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0" y="5643579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/>
              <a:t>이 </a:t>
            </a:r>
            <a:r>
              <a:rPr lang="en-US" altLang="ko-KR" sz="1100" dirty="0" smtClean="0"/>
              <a:t>“</a:t>
            </a:r>
            <a:r>
              <a:rPr lang="ko-KR" altLang="en-US" sz="1100" dirty="0" smtClean="0"/>
              <a:t>매크로 종료</a:t>
            </a:r>
            <a:r>
              <a:rPr lang="en-US" altLang="ko-KR" sz="1100" dirty="0" smtClean="0"/>
              <a:t>”</a:t>
            </a:r>
            <a:r>
              <a:rPr lang="ko-KR" altLang="en-US" sz="1100" dirty="0" smtClean="0"/>
              <a:t> 항목은 이전 항목에서 매크로 실행 후 현재 항목에 오면 매크로가 꺼졌는지를 확인해서 안 꺼졌으면 꺼질 때까지  스캔 하면서 매크로 꺼짐 확인하는 설정입니다</a:t>
            </a:r>
            <a:r>
              <a:rPr lang="en-US" altLang="ko-KR" sz="1100" dirty="0" smtClean="0"/>
              <a:t>.</a:t>
            </a:r>
          </a:p>
          <a:p>
            <a:r>
              <a:rPr lang="ko-KR" altLang="en-US" sz="1100" dirty="0" smtClean="0"/>
              <a:t>항상 스캔이 체크된 </a:t>
            </a:r>
            <a:r>
              <a:rPr lang="ko-KR" altLang="en-US" sz="1100" dirty="0" smtClean="0"/>
              <a:t>연결항목들을 다 스캔하고 다시 처음 선두항목으로 와야 다른 순환항목을 스캔 합니다</a:t>
            </a:r>
            <a:r>
              <a:rPr lang="en-US" altLang="ko-KR" sz="1100" dirty="0" smtClean="0"/>
              <a:t>.</a:t>
            </a:r>
          </a:p>
          <a:p>
            <a:r>
              <a:rPr lang="ko-KR" altLang="en-US" sz="1100" dirty="0" smtClean="0"/>
              <a:t>그렇기 때문에 현재항목에서 매크로가 꺼질 때까지 스캔 하다가 매크로 꺼짐이 확인되면 다시 선두항목으로 보내 순환항목들은 실행하도록 하는 것입니다</a:t>
            </a:r>
            <a:r>
              <a:rPr lang="en-US" altLang="ko-KR" sz="1100" dirty="0" smtClean="0"/>
              <a:t>.</a:t>
            </a:r>
          </a:p>
          <a:p>
            <a:r>
              <a:rPr lang="ko-KR" altLang="en-US" sz="1100" dirty="0" smtClean="0"/>
              <a:t>이런 방식으로 설정을 해서 사용하면 매크로가 돌아가는 중에는  다른 분석기 동작을 하지 않게 됩니다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200</Words>
  <Application>Microsoft Office PowerPoint</Application>
  <PresentationFormat>화면 슬라이드 쇼(4:3)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TigoN</dc:creator>
  <cp:lastModifiedBy>TigoN</cp:lastModifiedBy>
  <cp:revision>29</cp:revision>
  <dcterms:created xsi:type="dcterms:W3CDTF">2014-06-19T05:15:11Z</dcterms:created>
  <dcterms:modified xsi:type="dcterms:W3CDTF">2014-06-20T06:51:29Z</dcterms:modified>
</cp:coreProperties>
</file>