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67" r:id="rId4"/>
    <p:sldId id="266" r:id="rId5"/>
    <p:sldId id="272" r:id="rId6"/>
    <p:sldId id="265" r:id="rId7"/>
    <p:sldId id="270" r:id="rId8"/>
    <p:sldId id="269" r:id="rId9"/>
    <p:sldId id="271" r:id="rId10"/>
    <p:sldId id="268" r:id="rId11"/>
    <p:sldId id="273" r:id="rId12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C01DA-2D98-43F5-93F7-D490A78B94F0}" type="datetimeFigureOut">
              <a:rPr lang="ko-KR" altLang="en-US" smtClean="0"/>
              <a:pPr/>
              <a:t>2014-07-10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6FF83-ACBC-4080-B80C-3848D60395C0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C01DA-2D98-43F5-93F7-D490A78B94F0}" type="datetimeFigureOut">
              <a:rPr lang="ko-KR" altLang="en-US" smtClean="0"/>
              <a:pPr/>
              <a:t>2014-07-10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6FF83-ACBC-4080-B80C-3848D60395C0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C01DA-2D98-43F5-93F7-D490A78B94F0}" type="datetimeFigureOut">
              <a:rPr lang="ko-KR" altLang="en-US" smtClean="0"/>
              <a:pPr/>
              <a:t>2014-07-10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6FF83-ACBC-4080-B80C-3848D60395C0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C01DA-2D98-43F5-93F7-D490A78B94F0}" type="datetimeFigureOut">
              <a:rPr lang="ko-KR" altLang="en-US" smtClean="0"/>
              <a:pPr/>
              <a:t>2014-07-10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6FF83-ACBC-4080-B80C-3848D60395C0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C01DA-2D98-43F5-93F7-D490A78B94F0}" type="datetimeFigureOut">
              <a:rPr lang="ko-KR" altLang="en-US" smtClean="0"/>
              <a:pPr/>
              <a:t>2014-07-10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6FF83-ACBC-4080-B80C-3848D60395C0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C01DA-2D98-43F5-93F7-D490A78B94F0}" type="datetimeFigureOut">
              <a:rPr lang="ko-KR" altLang="en-US" smtClean="0"/>
              <a:pPr/>
              <a:t>2014-07-10</a:t>
            </a:fld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6FF83-ACBC-4080-B80C-3848D60395C0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C01DA-2D98-43F5-93F7-D490A78B94F0}" type="datetimeFigureOut">
              <a:rPr lang="ko-KR" altLang="en-US" smtClean="0"/>
              <a:pPr/>
              <a:t>2014-07-10</a:t>
            </a:fld>
            <a:endParaRPr lang="ko-KR" altLang="en-US" dirty="0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6FF83-ACBC-4080-B80C-3848D60395C0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C01DA-2D98-43F5-93F7-D490A78B94F0}" type="datetimeFigureOut">
              <a:rPr lang="ko-KR" altLang="en-US" smtClean="0"/>
              <a:pPr/>
              <a:t>2014-07-10</a:t>
            </a:fld>
            <a:endParaRPr lang="ko-KR" altLang="en-US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6FF83-ACBC-4080-B80C-3848D60395C0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C01DA-2D98-43F5-93F7-D490A78B94F0}" type="datetimeFigureOut">
              <a:rPr lang="ko-KR" altLang="en-US" smtClean="0"/>
              <a:pPr/>
              <a:t>2014-07-10</a:t>
            </a:fld>
            <a:endParaRPr lang="ko-KR" altLang="en-US" dirty="0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6FF83-ACBC-4080-B80C-3848D60395C0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C01DA-2D98-43F5-93F7-D490A78B94F0}" type="datetimeFigureOut">
              <a:rPr lang="ko-KR" altLang="en-US" smtClean="0"/>
              <a:pPr/>
              <a:t>2014-07-10</a:t>
            </a:fld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6FF83-ACBC-4080-B80C-3848D60395C0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C01DA-2D98-43F5-93F7-D490A78B94F0}" type="datetimeFigureOut">
              <a:rPr lang="ko-KR" altLang="en-US" smtClean="0"/>
              <a:pPr/>
              <a:t>2014-07-10</a:t>
            </a:fld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6FF83-ACBC-4080-B80C-3848D60395C0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EC01DA-2D98-43F5-93F7-D490A78B94F0}" type="datetimeFigureOut">
              <a:rPr lang="ko-KR" altLang="en-US" smtClean="0"/>
              <a:pPr/>
              <a:t>2014-07-10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36FF83-ACBC-4080-B80C-3848D60395C0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/>
          <p:cNvSpPr txBox="1"/>
          <p:nvPr/>
        </p:nvSpPr>
        <p:spPr>
          <a:xfrm>
            <a:off x="4500562" y="5000636"/>
            <a:ext cx="4643438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100" dirty="0" smtClean="0"/>
              <a:t>지도는 오른쪽 방향키를 누르면 오른쪽으로 회전을 하고 왼쪽 방향키를 누르면 왼쪽으로 회전이 됩니다</a:t>
            </a:r>
            <a:r>
              <a:rPr lang="en-US" altLang="ko-KR" sz="1100" dirty="0" smtClean="0"/>
              <a:t>.</a:t>
            </a:r>
          </a:p>
          <a:p>
            <a:endParaRPr lang="en-US" altLang="ko-KR" sz="1100" dirty="0"/>
          </a:p>
          <a:p>
            <a:r>
              <a:rPr lang="ko-KR" altLang="en-US" sz="1100" dirty="0" smtClean="0"/>
              <a:t>  </a:t>
            </a:r>
            <a:endParaRPr lang="en-US" altLang="ko-KR" sz="1100" dirty="0" smtClean="0"/>
          </a:p>
          <a:p>
            <a:endParaRPr lang="ko-KR" altLang="en-US" sz="1100" dirty="0"/>
          </a:p>
        </p:txBody>
      </p:sp>
      <p:sp>
        <p:nvSpPr>
          <p:cNvPr id="29" name="TextBox 28"/>
          <p:cNvSpPr txBox="1"/>
          <p:nvPr/>
        </p:nvSpPr>
        <p:spPr>
          <a:xfrm>
            <a:off x="0" y="5204925"/>
            <a:ext cx="450056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100" dirty="0" smtClean="0"/>
              <a:t>이번 설명은 지도에서 랜덤으로 나타나는 노란색 점을 인식해 점의 위치가 지도 중심에서 </a:t>
            </a:r>
            <a:endParaRPr lang="en-US" altLang="ko-KR" sz="1100" dirty="0" smtClean="0"/>
          </a:p>
          <a:p>
            <a:r>
              <a:rPr lang="ko-KR" altLang="en-US" sz="1100" dirty="0" smtClean="0"/>
              <a:t>오른쪽</a:t>
            </a:r>
            <a:r>
              <a:rPr lang="en-US" altLang="ko-KR" sz="1100" dirty="0" smtClean="0"/>
              <a:t>(</a:t>
            </a:r>
            <a:r>
              <a:rPr lang="ko-KR" altLang="en-US" sz="1100" dirty="0" smtClean="0"/>
              <a:t>위</a:t>
            </a:r>
            <a:r>
              <a:rPr lang="en-US" altLang="ko-KR" sz="1100" dirty="0" smtClean="0"/>
              <a:t>,</a:t>
            </a:r>
            <a:r>
              <a:rPr lang="ko-KR" altLang="en-US" sz="1100" dirty="0" smtClean="0"/>
              <a:t>아래</a:t>
            </a:r>
            <a:r>
              <a:rPr lang="en-US" altLang="ko-KR" sz="1100" dirty="0" smtClean="0"/>
              <a:t>)</a:t>
            </a:r>
            <a:r>
              <a:rPr lang="ko-KR" altLang="en-US" sz="1100" dirty="0" smtClean="0"/>
              <a:t>인지</a:t>
            </a:r>
            <a:r>
              <a:rPr lang="en-US" altLang="ko-KR" sz="1100" dirty="0" smtClean="0"/>
              <a:t> </a:t>
            </a:r>
            <a:r>
              <a:rPr lang="ko-KR" altLang="en-US" sz="1100" dirty="0" smtClean="0"/>
              <a:t>왼쪽</a:t>
            </a:r>
            <a:r>
              <a:rPr lang="en-US" altLang="ko-KR" sz="1100" dirty="0" smtClean="0"/>
              <a:t>(</a:t>
            </a:r>
            <a:r>
              <a:rPr lang="ko-KR" altLang="en-US" sz="1100" dirty="0" smtClean="0"/>
              <a:t>위</a:t>
            </a:r>
            <a:r>
              <a:rPr lang="en-US" altLang="ko-KR" sz="1100" dirty="0" smtClean="0"/>
              <a:t>,</a:t>
            </a:r>
            <a:r>
              <a:rPr lang="ko-KR" altLang="en-US" sz="1100" dirty="0" smtClean="0"/>
              <a:t>아래</a:t>
            </a:r>
            <a:r>
              <a:rPr lang="en-US" altLang="ko-KR" sz="1100" dirty="0" smtClean="0"/>
              <a:t>)</a:t>
            </a:r>
            <a:r>
              <a:rPr lang="ko-KR" altLang="en-US" sz="1100" dirty="0" smtClean="0"/>
              <a:t>인지를 변수를 이용해 위치를 확인한 다음 노란색 점을 최단거리로 화면 중심 위쪽 정가운데로 방향키를 눌러 지도 방향을 돌린 다음 전진키를 눌러 지도 중심과 노란색점이 가까워지도록 하는 것을 설명해 보겠습니다</a:t>
            </a:r>
            <a:r>
              <a:rPr lang="en-US" altLang="ko-KR" sz="1100" dirty="0" smtClean="0"/>
              <a:t>.</a:t>
            </a:r>
            <a:r>
              <a:rPr lang="ko-KR" altLang="en-US" sz="1100" dirty="0" smtClean="0"/>
              <a:t>  </a:t>
            </a:r>
            <a:endParaRPr lang="en-US" altLang="ko-KR" sz="1100" dirty="0" smtClean="0"/>
          </a:p>
        </p:txBody>
      </p:sp>
      <p:grpSp>
        <p:nvGrpSpPr>
          <p:cNvPr id="35" name="그룹 34"/>
          <p:cNvGrpSpPr/>
          <p:nvPr/>
        </p:nvGrpSpPr>
        <p:grpSpPr>
          <a:xfrm>
            <a:off x="142844" y="524184"/>
            <a:ext cx="4335947" cy="4547890"/>
            <a:chOff x="4357686" y="714356"/>
            <a:chExt cx="4335947" cy="4547890"/>
          </a:xfrm>
        </p:grpSpPr>
        <p:pic>
          <p:nvPicPr>
            <p:cNvPr id="36" name="Picture 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357686" y="714356"/>
              <a:ext cx="4286280" cy="452089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</p:pic>
        <p:sp>
          <p:nvSpPr>
            <p:cNvPr id="37" name="타원 36"/>
            <p:cNvSpPr/>
            <p:nvPr/>
          </p:nvSpPr>
          <p:spPr>
            <a:xfrm>
              <a:off x="8215338" y="4572008"/>
              <a:ext cx="142876" cy="142876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4357686" y="714356"/>
              <a:ext cx="694421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100" dirty="0" smtClean="0"/>
                <a:t>왼쪽</a:t>
              </a:r>
              <a:r>
                <a:rPr lang="en-US" altLang="ko-KR" sz="1100" dirty="0" smtClean="0"/>
                <a:t>(</a:t>
              </a:r>
              <a:r>
                <a:rPr lang="ko-KR" altLang="en-US" sz="1100" dirty="0" smtClean="0"/>
                <a:t>위</a:t>
              </a:r>
              <a:r>
                <a:rPr lang="en-US" altLang="ko-KR" sz="1100" dirty="0" smtClean="0"/>
                <a:t>)</a:t>
              </a:r>
              <a:endParaRPr lang="ko-KR" altLang="en-US" sz="1100" dirty="0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7858148" y="714356"/>
              <a:ext cx="835485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100" dirty="0" smtClean="0"/>
                <a:t>오른쪽</a:t>
              </a:r>
              <a:r>
                <a:rPr lang="en-US" altLang="ko-KR" sz="1100" dirty="0" smtClean="0"/>
                <a:t>(</a:t>
              </a:r>
              <a:r>
                <a:rPr lang="ko-KR" altLang="en-US" sz="1100" dirty="0" smtClean="0"/>
                <a:t>위</a:t>
              </a:r>
              <a:r>
                <a:rPr lang="en-US" altLang="ko-KR" sz="1100" dirty="0" smtClean="0"/>
                <a:t>)</a:t>
              </a:r>
              <a:endParaRPr lang="ko-KR" altLang="en-US" sz="1100" dirty="0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4357686" y="5000636"/>
              <a:ext cx="835485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100" dirty="0" smtClean="0"/>
                <a:t>왼쪽</a:t>
              </a:r>
              <a:r>
                <a:rPr lang="en-US" altLang="ko-KR" sz="1100" dirty="0" smtClean="0"/>
                <a:t>(</a:t>
              </a:r>
              <a:r>
                <a:rPr lang="ko-KR" altLang="en-US" sz="1100" dirty="0" smtClean="0"/>
                <a:t>아래</a:t>
              </a:r>
              <a:r>
                <a:rPr lang="en-US" altLang="ko-KR" sz="1100" dirty="0" smtClean="0"/>
                <a:t>)</a:t>
              </a:r>
              <a:endParaRPr lang="ko-KR" altLang="en-US" sz="1100" dirty="0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7715272" y="5000636"/>
              <a:ext cx="976549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100" dirty="0" smtClean="0"/>
                <a:t>오른쪽</a:t>
              </a:r>
              <a:r>
                <a:rPr lang="en-US" altLang="ko-KR" sz="1100" dirty="0" smtClean="0"/>
                <a:t>(</a:t>
              </a:r>
              <a:r>
                <a:rPr lang="ko-KR" altLang="en-US" sz="1100" dirty="0" smtClean="0"/>
                <a:t>아래</a:t>
              </a:r>
              <a:r>
                <a:rPr lang="en-US" altLang="ko-KR" sz="1100" dirty="0" smtClean="0"/>
                <a:t>)</a:t>
              </a:r>
              <a:endParaRPr lang="ko-KR" altLang="en-US" sz="1100" dirty="0"/>
            </a:p>
          </p:txBody>
        </p:sp>
      </p:grpSp>
      <p:grpSp>
        <p:nvGrpSpPr>
          <p:cNvPr id="42" name="그룹 33"/>
          <p:cNvGrpSpPr/>
          <p:nvPr/>
        </p:nvGrpSpPr>
        <p:grpSpPr>
          <a:xfrm>
            <a:off x="4643438" y="571480"/>
            <a:ext cx="4329321" cy="4214839"/>
            <a:chOff x="267293" y="1264832"/>
            <a:chExt cx="5333225" cy="5021685"/>
          </a:xfrm>
        </p:grpSpPr>
        <p:sp>
          <p:nvSpPr>
            <p:cNvPr id="43" name="오른쪽 화살표 42"/>
            <p:cNvSpPr/>
            <p:nvPr/>
          </p:nvSpPr>
          <p:spPr>
            <a:xfrm>
              <a:off x="3076188" y="1264833"/>
              <a:ext cx="1767282" cy="428604"/>
            </a:xfrm>
            <a:prstGeom prst="rightArrow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100" dirty="0" smtClean="0">
                  <a:solidFill>
                    <a:schemeClr val="tx1"/>
                  </a:solidFill>
                </a:rPr>
                <a:t>(</a:t>
              </a:r>
              <a:r>
                <a:rPr lang="ko-KR" altLang="en-US" sz="1100" dirty="0" smtClean="0">
                  <a:solidFill>
                    <a:schemeClr val="tx1"/>
                  </a:solidFill>
                </a:rPr>
                <a:t>→</a:t>
              </a:r>
              <a:r>
                <a:rPr lang="en-US" altLang="ko-KR" sz="1100" dirty="0" smtClean="0">
                  <a:solidFill>
                    <a:schemeClr val="tx1"/>
                  </a:solidFill>
                </a:rPr>
                <a:t>)</a:t>
              </a:r>
              <a:r>
                <a:rPr lang="ko-KR" altLang="en-US" sz="1100" dirty="0" smtClean="0">
                  <a:solidFill>
                    <a:schemeClr val="tx1"/>
                  </a:solidFill>
                </a:rPr>
                <a:t>오른쪽방향키</a:t>
              </a:r>
              <a:endParaRPr lang="ko-KR" altLang="en-US" sz="1100" dirty="0">
                <a:solidFill>
                  <a:schemeClr val="tx1"/>
                </a:solidFill>
              </a:endParaRPr>
            </a:p>
          </p:txBody>
        </p:sp>
        <p:sp>
          <p:nvSpPr>
            <p:cNvPr id="44" name="왼쪽 화살표 43"/>
            <p:cNvSpPr/>
            <p:nvPr/>
          </p:nvSpPr>
          <p:spPr>
            <a:xfrm>
              <a:off x="1059325" y="1264832"/>
              <a:ext cx="1651100" cy="428628"/>
            </a:xfrm>
            <a:prstGeom prst="leftArrow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100" dirty="0" smtClean="0">
                  <a:solidFill>
                    <a:schemeClr val="tx1"/>
                  </a:solidFill>
                </a:rPr>
                <a:t>왼쪽방향키</a:t>
              </a:r>
              <a:r>
                <a:rPr lang="en-US" altLang="ko-KR" sz="1100" dirty="0" smtClean="0">
                  <a:solidFill>
                    <a:schemeClr val="tx1"/>
                  </a:solidFill>
                </a:rPr>
                <a:t>(</a:t>
              </a:r>
              <a:r>
                <a:rPr lang="ko-KR" altLang="en-US" sz="1100" dirty="0" smtClean="0">
                  <a:solidFill>
                    <a:schemeClr val="tx1"/>
                  </a:solidFill>
                </a:rPr>
                <a:t>←</a:t>
              </a:r>
              <a:r>
                <a:rPr lang="en-US" altLang="ko-KR" sz="1100" dirty="0" smtClean="0">
                  <a:solidFill>
                    <a:schemeClr val="tx1"/>
                  </a:solidFill>
                </a:rPr>
                <a:t>)</a:t>
              </a:r>
              <a:endParaRPr lang="ko-KR" altLang="en-US" sz="1100" dirty="0">
                <a:solidFill>
                  <a:schemeClr val="tx1"/>
                </a:solidFill>
              </a:endParaRPr>
            </a:p>
          </p:txBody>
        </p:sp>
        <p:grpSp>
          <p:nvGrpSpPr>
            <p:cNvPr id="45" name="그룹 16"/>
            <p:cNvGrpSpPr/>
            <p:nvPr/>
          </p:nvGrpSpPr>
          <p:grpSpPr>
            <a:xfrm>
              <a:off x="1000099" y="2214553"/>
              <a:ext cx="3857646" cy="4071964"/>
              <a:chOff x="642910" y="1214422"/>
              <a:chExt cx="4071966" cy="4357718"/>
            </a:xfrm>
          </p:grpSpPr>
          <p:sp>
            <p:nvSpPr>
              <p:cNvPr id="48" name="타원 47"/>
              <p:cNvSpPr/>
              <p:nvPr/>
            </p:nvSpPr>
            <p:spPr>
              <a:xfrm>
                <a:off x="1357290" y="4929198"/>
                <a:ext cx="142876" cy="142876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49" name="이등변 삼각형 48"/>
              <p:cNvSpPr/>
              <p:nvPr/>
            </p:nvSpPr>
            <p:spPr>
              <a:xfrm>
                <a:off x="2214546" y="1214422"/>
                <a:ext cx="928694" cy="2143140"/>
              </a:xfrm>
              <a:prstGeom prst="triangl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50" name="이등변 삼각형 49"/>
              <p:cNvSpPr/>
              <p:nvPr/>
            </p:nvSpPr>
            <p:spPr>
              <a:xfrm rot="10800000">
                <a:off x="2214546" y="3357562"/>
                <a:ext cx="928694" cy="2214578"/>
              </a:xfrm>
              <a:prstGeom prst="triangle">
                <a:avLst/>
              </a:prstGeom>
              <a:solidFill>
                <a:srgbClr val="0070C0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pic>
            <p:nvPicPr>
              <p:cNvPr id="51" name="Picture 2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642910" y="1357298"/>
                <a:ext cx="4071966" cy="407196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</p:pic>
        </p:grpSp>
        <p:sp>
          <p:nvSpPr>
            <p:cNvPr id="46" name="왼쪽으로 구부러진 화살표 45"/>
            <p:cNvSpPr/>
            <p:nvPr/>
          </p:nvSpPr>
          <p:spPr>
            <a:xfrm rot="20268668">
              <a:off x="4314634" y="1758893"/>
              <a:ext cx="1285884" cy="3429024"/>
            </a:xfrm>
            <a:prstGeom prst="curved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7" name="오른쪽으로 구부러진 화살표 46"/>
            <p:cNvSpPr/>
            <p:nvPr/>
          </p:nvSpPr>
          <p:spPr>
            <a:xfrm rot="1213501">
              <a:off x="267293" y="1831046"/>
              <a:ext cx="1285884" cy="3429024"/>
            </a:xfrm>
            <a:prstGeom prst="curved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</p:grpSp>
      <p:cxnSp>
        <p:nvCxnSpPr>
          <p:cNvPr id="53" name="직선 연결선 52"/>
          <p:cNvCxnSpPr/>
          <p:nvPr/>
        </p:nvCxnSpPr>
        <p:spPr>
          <a:xfrm rot="5400000">
            <a:off x="1072356" y="3429000"/>
            <a:ext cx="6858000" cy="1588"/>
          </a:xfrm>
          <a:prstGeom prst="line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37333" y="0"/>
            <a:ext cx="4506667" cy="46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0" y="4714884"/>
            <a:ext cx="9144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100" dirty="0" smtClean="0"/>
              <a:t>여기 </a:t>
            </a:r>
            <a:r>
              <a:rPr lang="en-US" altLang="ko-KR" sz="1100" dirty="0" smtClean="0"/>
              <a:t>2</a:t>
            </a:r>
            <a:r>
              <a:rPr lang="ko-KR" altLang="en-US" sz="1100" dirty="0" smtClean="0"/>
              <a:t>개의 항목은 </a:t>
            </a:r>
            <a:r>
              <a:rPr lang="en-US" altLang="ko-KR" sz="1100" dirty="0" smtClean="0"/>
              <a:t>&lt;</a:t>
            </a:r>
            <a:r>
              <a:rPr lang="ko-KR" altLang="en-US" sz="1100" dirty="0" smtClean="0"/>
              <a:t>중심 위쪽 확인</a:t>
            </a:r>
            <a:r>
              <a:rPr lang="en-US" altLang="ko-KR" sz="1100" dirty="0" smtClean="0"/>
              <a:t>(</a:t>
            </a:r>
            <a:r>
              <a:rPr lang="ko-KR" altLang="en-US" sz="1100" dirty="0" smtClean="0"/>
              <a:t>왼쪽</a:t>
            </a:r>
            <a:r>
              <a:rPr lang="en-US" altLang="ko-KR" sz="1100" dirty="0" smtClean="0"/>
              <a:t>)&gt;</a:t>
            </a:r>
            <a:r>
              <a:rPr lang="ko-KR" altLang="en-US" sz="1100" dirty="0" smtClean="0"/>
              <a:t>과 </a:t>
            </a:r>
            <a:r>
              <a:rPr lang="en-US" altLang="ko-KR" sz="1100" dirty="0" smtClean="0"/>
              <a:t>&lt;</a:t>
            </a:r>
            <a:r>
              <a:rPr lang="ko-KR" altLang="en-US" sz="1100" dirty="0" smtClean="0"/>
              <a:t>노란점과 중심점 거리 확인</a:t>
            </a:r>
            <a:r>
              <a:rPr lang="en-US" altLang="ko-KR" sz="1100" dirty="0" smtClean="0"/>
              <a:t>(</a:t>
            </a:r>
            <a:r>
              <a:rPr lang="ko-KR" altLang="en-US" sz="1100" dirty="0" smtClean="0"/>
              <a:t>왼쪽</a:t>
            </a:r>
            <a:r>
              <a:rPr lang="en-US" altLang="ko-KR" sz="1100" dirty="0" smtClean="0"/>
              <a:t>&gt; </a:t>
            </a:r>
            <a:r>
              <a:rPr lang="ko-KR" altLang="en-US" sz="1100" dirty="0" smtClean="0"/>
              <a:t>항목과 동일한 것이기 때문에 따로 설명은 하지 안겠습니다</a:t>
            </a:r>
            <a:r>
              <a:rPr lang="en-US" altLang="ko-KR" sz="1100" dirty="0" smtClean="0"/>
              <a:t>.</a:t>
            </a:r>
            <a:r>
              <a:rPr lang="ko-KR" altLang="en-US" sz="1100" dirty="0" smtClean="0"/>
              <a:t> </a:t>
            </a:r>
            <a:endParaRPr lang="ko-KR" altLang="en-US" sz="11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4506667" cy="46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그룹 15"/>
          <p:cNvGrpSpPr/>
          <p:nvPr/>
        </p:nvGrpSpPr>
        <p:grpSpPr>
          <a:xfrm>
            <a:off x="3071802" y="642918"/>
            <a:ext cx="1976628" cy="540000"/>
            <a:chOff x="1142976" y="285728"/>
            <a:chExt cx="1976628" cy="540000"/>
          </a:xfrm>
        </p:grpSpPr>
        <p:sp>
          <p:nvSpPr>
            <p:cNvPr id="2" name="직사각형 1"/>
            <p:cNvSpPr/>
            <p:nvPr/>
          </p:nvSpPr>
          <p:spPr>
            <a:xfrm>
              <a:off x="1571604" y="285728"/>
              <a:ext cx="1548000" cy="5400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dirty="0" smtClean="0">
                  <a:solidFill>
                    <a:schemeClr val="tx1"/>
                  </a:solidFill>
                </a:rPr>
                <a:t>왼쪽</a:t>
              </a:r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3" name="포인트가 5개인 별 2"/>
            <p:cNvSpPr/>
            <p:nvPr/>
          </p:nvSpPr>
          <p:spPr>
            <a:xfrm>
              <a:off x="1142976" y="357166"/>
              <a:ext cx="360000" cy="360000"/>
            </a:xfrm>
            <a:prstGeom prst="star5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5" name="그룹 14"/>
          <p:cNvGrpSpPr/>
          <p:nvPr/>
        </p:nvGrpSpPr>
        <p:grpSpPr>
          <a:xfrm>
            <a:off x="3071802" y="1785926"/>
            <a:ext cx="1976628" cy="540000"/>
            <a:chOff x="1142976" y="1142984"/>
            <a:chExt cx="1976628" cy="540000"/>
          </a:xfrm>
        </p:grpSpPr>
        <p:sp>
          <p:nvSpPr>
            <p:cNvPr id="4" name="다이아몬드 3"/>
            <p:cNvSpPr/>
            <p:nvPr/>
          </p:nvSpPr>
          <p:spPr>
            <a:xfrm>
              <a:off x="1142976" y="1214422"/>
              <a:ext cx="360000" cy="360000"/>
            </a:xfrm>
            <a:prstGeom prst="diamond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" name="직사각형 4"/>
            <p:cNvSpPr/>
            <p:nvPr/>
          </p:nvSpPr>
          <p:spPr>
            <a:xfrm>
              <a:off x="1571604" y="1142984"/>
              <a:ext cx="1548000" cy="5400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100" dirty="0" smtClean="0">
                  <a:solidFill>
                    <a:schemeClr val="tx1"/>
                  </a:solidFill>
                </a:rPr>
                <a:t>왼쪽</a:t>
              </a:r>
              <a:r>
                <a:rPr lang="en-US" altLang="ko-KR" sz="1100" dirty="0" smtClean="0">
                  <a:solidFill>
                    <a:schemeClr val="tx1"/>
                  </a:solidFill>
                </a:rPr>
                <a:t>(</a:t>
              </a:r>
              <a:r>
                <a:rPr lang="ko-KR" altLang="en-US" sz="1100" dirty="0" smtClean="0">
                  <a:solidFill>
                    <a:schemeClr val="tx1"/>
                  </a:solidFill>
                </a:rPr>
                <a:t>위</a:t>
              </a:r>
              <a:r>
                <a:rPr lang="en-US" altLang="ko-KR" sz="1100" dirty="0" smtClean="0">
                  <a:solidFill>
                    <a:schemeClr val="tx1"/>
                  </a:solidFill>
                </a:rPr>
                <a:t>)</a:t>
              </a:r>
              <a:endParaRPr lang="ko-KR" altLang="en-US" sz="11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4" name="그룹 13"/>
          <p:cNvGrpSpPr/>
          <p:nvPr/>
        </p:nvGrpSpPr>
        <p:grpSpPr>
          <a:xfrm>
            <a:off x="3071802" y="2889000"/>
            <a:ext cx="1976628" cy="540000"/>
            <a:chOff x="1142976" y="2143116"/>
            <a:chExt cx="1976628" cy="540000"/>
          </a:xfrm>
        </p:grpSpPr>
        <p:sp>
          <p:nvSpPr>
            <p:cNvPr id="6" name="다이아몬드 5"/>
            <p:cNvSpPr/>
            <p:nvPr/>
          </p:nvSpPr>
          <p:spPr>
            <a:xfrm>
              <a:off x="1142976" y="2214554"/>
              <a:ext cx="360000" cy="360000"/>
            </a:xfrm>
            <a:prstGeom prst="diamond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직사각형 6"/>
            <p:cNvSpPr/>
            <p:nvPr/>
          </p:nvSpPr>
          <p:spPr>
            <a:xfrm>
              <a:off x="1571604" y="2143116"/>
              <a:ext cx="1548000" cy="5400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100" dirty="0" smtClean="0">
                  <a:solidFill>
                    <a:schemeClr val="tx1"/>
                  </a:solidFill>
                </a:rPr>
                <a:t>왼쪽</a:t>
              </a:r>
              <a:r>
                <a:rPr lang="en-US" altLang="ko-KR" sz="1100" dirty="0" smtClean="0">
                  <a:solidFill>
                    <a:schemeClr val="tx1"/>
                  </a:solidFill>
                </a:rPr>
                <a:t>(</a:t>
              </a:r>
              <a:r>
                <a:rPr lang="ko-KR" altLang="en-US" sz="1100" dirty="0" smtClean="0">
                  <a:solidFill>
                    <a:schemeClr val="tx1"/>
                  </a:solidFill>
                </a:rPr>
                <a:t>아래</a:t>
              </a:r>
              <a:r>
                <a:rPr lang="en-US" altLang="ko-KR" sz="1100" dirty="0" smtClean="0">
                  <a:solidFill>
                    <a:schemeClr val="tx1"/>
                  </a:solidFill>
                </a:rPr>
                <a:t>)</a:t>
              </a:r>
              <a:endParaRPr lang="ko-KR" altLang="en-US" sz="11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3" name="그룹 12"/>
          <p:cNvGrpSpPr/>
          <p:nvPr/>
        </p:nvGrpSpPr>
        <p:grpSpPr>
          <a:xfrm>
            <a:off x="3071802" y="4103446"/>
            <a:ext cx="1976628" cy="540000"/>
            <a:chOff x="1142976" y="3071810"/>
            <a:chExt cx="1976628" cy="540000"/>
          </a:xfrm>
        </p:grpSpPr>
        <p:sp>
          <p:nvSpPr>
            <p:cNvPr id="8" name="다이아몬드 7"/>
            <p:cNvSpPr/>
            <p:nvPr/>
          </p:nvSpPr>
          <p:spPr>
            <a:xfrm>
              <a:off x="1142976" y="3143248"/>
              <a:ext cx="360000" cy="360000"/>
            </a:xfrm>
            <a:prstGeom prst="diamond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" name="직사각형 8"/>
            <p:cNvSpPr/>
            <p:nvPr/>
          </p:nvSpPr>
          <p:spPr>
            <a:xfrm>
              <a:off x="1571604" y="3071810"/>
              <a:ext cx="1548000" cy="5400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100" dirty="0" smtClean="0">
                  <a:solidFill>
                    <a:schemeClr val="tx1"/>
                  </a:solidFill>
                </a:rPr>
                <a:t>중심 위쪽 확인</a:t>
              </a:r>
              <a:r>
                <a:rPr lang="en-US" altLang="ko-KR" sz="1100" dirty="0" smtClean="0">
                  <a:solidFill>
                    <a:schemeClr val="tx1"/>
                  </a:solidFill>
                </a:rPr>
                <a:t>(</a:t>
              </a:r>
              <a:r>
                <a:rPr lang="ko-KR" altLang="en-US" sz="1100" dirty="0" smtClean="0">
                  <a:solidFill>
                    <a:schemeClr val="tx1"/>
                  </a:solidFill>
                </a:rPr>
                <a:t>왼쪽</a:t>
              </a:r>
              <a:r>
                <a:rPr lang="en-US" altLang="ko-KR" sz="1100" dirty="0" smtClean="0">
                  <a:solidFill>
                    <a:schemeClr val="tx1"/>
                  </a:solidFill>
                </a:rPr>
                <a:t>)</a:t>
              </a:r>
              <a:endParaRPr lang="ko-KR" altLang="en-US" sz="11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2" name="그룹 11"/>
          <p:cNvGrpSpPr/>
          <p:nvPr/>
        </p:nvGrpSpPr>
        <p:grpSpPr>
          <a:xfrm>
            <a:off x="3071802" y="5317892"/>
            <a:ext cx="1976628" cy="540000"/>
            <a:chOff x="1142976" y="4143380"/>
            <a:chExt cx="1976628" cy="540000"/>
          </a:xfrm>
        </p:grpSpPr>
        <p:sp>
          <p:nvSpPr>
            <p:cNvPr id="10" name="다이아몬드 9"/>
            <p:cNvSpPr/>
            <p:nvPr/>
          </p:nvSpPr>
          <p:spPr>
            <a:xfrm>
              <a:off x="1142976" y="4214818"/>
              <a:ext cx="360000" cy="360000"/>
            </a:xfrm>
            <a:prstGeom prst="diamond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" name="직사각형 10"/>
            <p:cNvSpPr/>
            <p:nvPr/>
          </p:nvSpPr>
          <p:spPr>
            <a:xfrm>
              <a:off x="1571604" y="4143380"/>
              <a:ext cx="1548000" cy="5400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100" dirty="0" smtClean="0">
                  <a:solidFill>
                    <a:schemeClr val="tx1"/>
                  </a:solidFill>
                </a:rPr>
                <a:t>노란점과 중심점 거리 확인</a:t>
              </a:r>
              <a:r>
                <a:rPr lang="en-US" altLang="ko-KR" sz="1100" dirty="0" smtClean="0">
                  <a:solidFill>
                    <a:schemeClr val="tx1"/>
                  </a:solidFill>
                </a:rPr>
                <a:t>(</a:t>
              </a:r>
              <a:r>
                <a:rPr lang="ko-KR" altLang="en-US" sz="1100" dirty="0" smtClean="0">
                  <a:solidFill>
                    <a:schemeClr val="tx1"/>
                  </a:solidFill>
                </a:rPr>
                <a:t>왼쪽</a:t>
              </a:r>
              <a:r>
                <a:rPr lang="en-US" altLang="ko-KR" sz="1100" dirty="0" smtClean="0">
                  <a:solidFill>
                    <a:schemeClr val="tx1"/>
                  </a:solidFill>
                </a:rPr>
                <a:t>)</a:t>
              </a:r>
              <a:endParaRPr lang="ko-KR" altLang="en-US" sz="1100" dirty="0">
                <a:solidFill>
                  <a:schemeClr val="tx1"/>
                </a:solidFill>
              </a:endParaRPr>
            </a:p>
          </p:txBody>
        </p:sp>
      </p:grpSp>
      <p:sp>
        <p:nvSpPr>
          <p:cNvPr id="29" name="오른쪽으로 구부러진 화살표 28"/>
          <p:cNvSpPr/>
          <p:nvPr/>
        </p:nvSpPr>
        <p:spPr>
          <a:xfrm>
            <a:off x="2214546" y="1928802"/>
            <a:ext cx="857256" cy="2643206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32" name="오른쪽으로 구부러진 화살표 31"/>
          <p:cNvSpPr/>
          <p:nvPr/>
        </p:nvSpPr>
        <p:spPr>
          <a:xfrm>
            <a:off x="3000364" y="3286124"/>
            <a:ext cx="500066" cy="1000132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33" name="왼쪽으로 구부러진 화살표 32"/>
          <p:cNvSpPr/>
          <p:nvPr/>
        </p:nvSpPr>
        <p:spPr>
          <a:xfrm>
            <a:off x="5072066" y="2000240"/>
            <a:ext cx="428628" cy="1143008"/>
          </a:xfrm>
          <a:prstGeom prst="curved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34" name="오른쪽으로 구부러진 화살표 33"/>
          <p:cNvSpPr/>
          <p:nvPr/>
        </p:nvSpPr>
        <p:spPr>
          <a:xfrm rot="10800000">
            <a:off x="5072066" y="428604"/>
            <a:ext cx="1285884" cy="4000528"/>
          </a:xfrm>
          <a:prstGeom prst="curved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35" name="오른쪽으로 구부러진 화살표 34"/>
          <p:cNvSpPr/>
          <p:nvPr/>
        </p:nvSpPr>
        <p:spPr>
          <a:xfrm rot="10800000">
            <a:off x="5072066" y="4429132"/>
            <a:ext cx="500066" cy="1285884"/>
          </a:xfrm>
          <a:prstGeom prst="curved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36" name="오른쪽으로 구부러진 화살표 35"/>
          <p:cNvSpPr/>
          <p:nvPr/>
        </p:nvSpPr>
        <p:spPr>
          <a:xfrm rot="10800000">
            <a:off x="5072066" y="1000108"/>
            <a:ext cx="642942" cy="2428892"/>
          </a:xfrm>
          <a:prstGeom prst="curved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37" name="오른쪽으로 구부러진 화살표 36"/>
          <p:cNvSpPr/>
          <p:nvPr/>
        </p:nvSpPr>
        <p:spPr>
          <a:xfrm>
            <a:off x="3000364" y="1071546"/>
            <a:ext cx="500066" cy="857256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39" name="오른쪽으로 구부러진 화살표 38"/>
          <p:cNvSpPr/>
          <p:nvPr/>
        </p:nvSpPr>
        <p:spPr>
          <a:xfrm>
            <a:off x="3000364" y="4500570"/>
            <a:ext cx="500066" cy="1000132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85753"/>
            <a:ext cx="3585733" cy="2357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8" y="0"/>
            <a:ext cx="3599483" cy="3071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4" y="2928934"/>
            <a:ext cx="3151236" cy="3571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29256" y="3188786"/>
            <a:ext cx="3571868" cy="3669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0" y="2714620"/>
            <a:ext cx="264317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100" dirty="0" smtClean="0"/>
              <a:t>1. </a:t>
            </a:r>
            <a:r>
              <a:rPr lang="ko-KR" altLang="en-US" sz="1100" dirty="0" smtClean="0"/>
              <a:t>노란색 점에 인식 점 찍기</a:t>
            </a:r>
            <a:r>
              <a:rPr lang="en-US" altLang="ko-KR" sz="1100" dirty="0" smtClean="0"/>
              <a:t>(</a:t>
            </a:r>
            <a:r>
              <a:rPr lang="ko-KR" altLang="en-US" sz="1100" dirty="0" smtClean="0"/>
              <a:t>인식할 점</a:t>
            </a:r>
            <a:r>
              <a:rPr lang="en-US" altLang="ko-KR" sz="1100" dirty="0" smtClean="0"/>
              <a:t>)</a:t>
            </a:r>
            <a:endParaRPr lang="ko-KR" altLang="en-US" sz="1100" dirty="0"/>
          </a:p>
        </p:txBody>
      </p:sp>
      <p:sp>
        <p:nvSpPr>
          <p:cNvPr id="7" name="TextBox 6"/>
          <p:cNvSpPr txBox="1"/>
          <p:nvPr/>
        </p:nvSpPr>
        <p:spPr>
          <a:xfrm>
            <a:off x="4857752" y="2786059"/>
            <a:ext cx="228601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100" dirty="0" smtClean="0"/>
              <a:t>2.</a:t>
            </a:r>
            <a:r>
              <a:rPr lang="ko-KR" altLang="en-US" sz="1100" dirty="0" smtClean="0"/>
              <a:t>지도 중심에 인식 점 찍기</a:t>
            </a:r>
            <a:endParaRPr lang="en-US" altLang="ko-KR" sz="1100" dirty="0" smtClean="0"/>
          </a:p>
          <a:p>
            <a:r>
              <a:rPr lang="en-US" altLang="ko-KR" sz="1100" dirty="0" smtClean="0"/>
              <a:t>(</a:t>
            </a:r>
            <a:r>
              <a:rPr lang="ko-KR" altLang="en-US" sz="1100" dirty="0" smtClean="0"/>
              <a:t>중심 확인용으로 찍은 것입니다</a:t>
            </a:r>
            <a:r>
              <a:rPr lang="en-US" altLang="ko-KR" sz="1100" dirty="0" smtClean="0"/>
              <a:t>.)</a:t>
            </a:r>
            <a:endParaRPr lang="ko-KR" altLang="en-US" sz="1100" dirty="0"/>
          </a:p>
        </p:txBody>
      </p:sp>
      <p:sp>
        <p:nvSpPr>
          <p:cNvPr id="8" name="TextBox 7"/>
          <p:cNvSpPr txBox="1"/>
          <p:nvPr/>
        </p:nvSpPr>
        <p:spPr>
          <a:xfrm>
            <a:off x="4572000" y="6596390"/>
            <a:ext cx="192879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100" dirty="0" smtClean="0"/>
              <a:t>4. </a:t>
            </a:r>
            <a:r>
              <a:rPr lang="ko-KR" altLang="en-US" sz="1100" dirty="0" smtClean="0"/>
              <a:t>지도화면전체 범위설정 </a:t>
            </a:r>
            <a:endParaRPr lang="ko-KR" altLang="en-US" sz="1100" dirty="0"/>
          </a:p>
        </p:txBody>
      </p:sp>
      <p:sp>
        <p:nvSpPr>
          <p:cNvPr id="9" name="TextBox 8"/>
          <p:cNvSpPr txBox="1"/>
          <p:nvPr/>
        </p:nvSpPr>
        <p:spPr>
          <a:xfrm>
            <a:off x="0" y="6427113"/>
            <a:ext cx="392905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100" dirty="0" smtClean="0"/>
              <a:t>3.</a:t>
            </a:r>
            <a:r>
              <a:rPr lang="ko-KR" altLang="en-US" sz="1100" dirty="0" smtClean="0"/>
              <a:t>지도중심 위쪽으로 범위 설정</a:t>
            </a:r>
            <a:r>
              <a:rPr lang="en-US" altLang="ko-KR" sz="1100" dirty="0" smtClean="0"/>
              <a:t>(</a:t>
            </a:r>
            <a:r>
              <a:rPr lang="ko-KR" altLang="en-US" sz="1100" dirty="0" smtClean="0"/>
              <a:t>노란색점이 중심 위쪽으로 </a:t>
            </a:r>
            <a:endParaRPr lang="en-US" altLang="ko-KR" sz="1100" dirty="0" smtClean="0"/>
          </a:p>
          <a:p>
            <a:r>
              <a:rPr lang="ko-KR" altLang="en-US" sz="1100" dirty="0" smtClean="0"/>
              <a:t>왔는지 확인</a:t>
            </a:r>
            <a:endParaRPr lang="ko-KR" altLang="en-US" sz="11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0"/>
            <a:ext cx="9144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100" dirty="0" smtClean="0"/>
              <a:t>적용할 화면을 스샷을 찍어 불러온 다음 밑의 그림처럼 설정을 합니다</a:t>
            </a:r>
            <a:r>
              <a:rPr lang="en-US" altLang="ko-KR" sz="1100" dirty="0" smtClean="0"/>
              <a:t>.</a:t>
            </a:r>
            <a:r>
              <a:rPr lang="ko-KR" altLang="en-US" sz="1100" dirty="0" smtClean="0"/>
              <a:t>  </a:t>
            </a:r>
            <a:endParaRPr lang="ko-KR" altLang="en-US" sz="11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57818" y="1"/>
            <a:ext cx="3786182" cy="7032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100" dirty="0" smtClean="0"/>
              <a:t>[</a:t>
            </a:r>
            <a:r>
              <a:rPr lang="ko-KR" altLang="en-US" sz="1100" dirty="0" smtClean="0"/>
              <a:t>조건 설정</a:t>
            </a:r>
            <a:r>
              <a:rPr lang="en-US" altLang="ko-KR" sz="1100" dirty="0" smtClean="0"/>
              <a:t>]</a:t>
            </a:r>
          </a:p>
          <a:p>
            <a:r>
              <a:rPr lang="ko-KR" altLang="en-US" sz="1100" dirty="0" smtClean="0"/>
              <a:t>지도화면 전체을 노란색 점이 나타났는지 범위 검색을 합니다</a:t>
            </a:r>
            <a:r>
              <a:rPr lang="en-US" altLang="ko-KR" sz="1100" dirty="0" smtClean="0"/>
              <a:t>.</a:t>
            </a:r>
            <a:r>
              <a:rPr lang="ko-KR" altLang="en-US" sz="1100" dirty="0" smtClean="0"/>
              <a:t> </a:t>
            </a:r>
            <a:endParaRPr lang="en-US" altLang="ko-KR" sz="1100" dirty="0" smtClean="0"/>
          </a:p>
          <a:p>
            <a:endParaRPr lang="en-US" altLang="ko-KR" sz="1100" dirty="0" smtClean="0"/>
          </a:p>
          <a:p>
            <a:r>
              <a:rPr lang="en-US" altLang="ko-KR" sz="1100" dirty="0" smtClean="0"/>
              <a:t>[</a:t>
            </a:r>
            <a:r>
              <a:rPr lang="ko-KR" altLang="en-US" sz="1100" dirty="0" smtClean="0"/>
              <a:t>실행할 명령 설정</a:t>
            </a:r>
            <a:r>
              <a:rPr lang="en-US" altLang="ko-KR" sz="1100" dirty="0" smtClean="0"/>
              <a:t>]</a:t>
            </a:r>
          </a:p>
          <a:p>
            <a:r>
              <a:rPr lang="ko-KR" altLang="en-US" sz="1100" dirty="0" smtClean="0"/>
              <a:t>변수①</a:t>
            </a:r>
            <a:endParaRPr lang="en-US" altLang="ko-KR" sz="1100" dirty="0" smtClean="0"/>
          </a:p>
          <a:p>
            <a:r>
              <a:rPr lang="ko-KR" altLang="en-US" sz="1100" dirty="0" smtClean="0"/>
              <a:t>지도화면 중심의 </a:t>
            </a:r>
            <a:r>
              <a:rPr lang="en-US" altLang="ko-KR" sz="1100" dirty="0" smtClean="0"/>
              <a:t>X=727 </a:t>
            </a:r>
            <a:r>
              <a:rPr lang="ko-KR" altLang="en-US" sz="1100" dirty="0" smtClean="0"/>
              <a:t>좌표입니다</a:t>
            </a:r>
            <a:r>
              <a:rPr lang="en-US" altLang="ko-KR" sz="1100" dirty="0" smtClean="0"/>
              <a:t>.</a:t>
            </a:r>
          </a:p>
          <a:p>
            <a:r>
              <a:rPr lang="ko-KR" altLang="en-US" sz="1100" dirty="0" smtClean="0"/>
              <a:t>이 좌표를 기준으로 좌 우를 나눕니다</a:t>
            </a:r>
            <a:r>
              <a:rPr lang="en-US" altLang="ko-KR" sz="1100" dirty="0" smtClean="0"/>
              <a:t>.</a:t>
            </a:r>
          </a:p>
          <a:p>
            <a:endParaRPr lang="en-US" altLang="ko-KR" sz="1100" dirty="0" smtClean="0"/>
          </a:p>
          <a:p>
            <a:r>
              <a:rPr lang="ko-KR" altLang="en-US" sz="1100" dirty="0" smtClean="0"/>
              <a:t>변수②</a:t>
            </a:r>
            <a:r>
              <a:rPr lang="en-US" altLang="ko-KR" sz="1100" dirty="0" smtClean="0"/>
              <a:t/>
            </a:r>
            <a:br>
              <a:rPr lang="en-US" altLang="ko-KR" sz="1100" dirty="0" smtClean="0"/>
            </a:br>
            <a:r>
              <a:rPr lang="ko-KR" altLang="en-US" sz="1100" dirty="0" smtClean="0"/>
              <a:t>지도화면 중심의 </a:t>
            </a:r>
            <a:r>
              <a:rPr lang="en-US" altLang="ko-KR" sz="1100" dirty="0" smtClean="0"/>
              <a:t>Y=524 </a:t>
            </a:r>
            <a:r>
              <a:rPr lang="ko-KR" altLang="en-US" sz="1100" dirty="0" smtClean="0"/>
              <a:t>좌표입니다</a:t>
            </a:r>
            <a:r>
              <a:rPr lang="en-US" altLang="ko-KR" sz="1100" dirty="0" smtClean="0"/>
              <a:t>.</a:t>
            </a:r>
          </a:p>
          <a:p>
            <a:r>
              <a:rPr lang="ko-KR" altLang="en-US" sz="1100" dirty="0" smtClean="0"/>
              <a:t>이 좌표를 기준으로 상 하로 나눕니다</a:t>
            </a:r>
            <a:r>
              <a:rPr lang="en-US" altLang="ko-KR" sz="1100" dirty="0" smtClean="0"/>
              <a:t>.</a:t>
            </a:r>
          </a:p>
          <a:p>
            <a:r>
              <a:rPr lang="en-US" altLang="ko-KR" sz="1100" dirty="0" smtClean="0"/>
              <a:t>(</a:t>
            </a:r>
            <a:r>
              <a:rPr lang="ko-KR" altLang="en-US" sz="1100" dirty="0" smtClean="0"/>
              <a:t>좌표를 나누는 이유는 크기 비교 할 때 </a:t>
            </a:r>
            <a:r>
              <a:rPr lang="en-US" altLang="ko-KR" sz="1100" dirty="0" smtClean="0"/>
              <a:t>X,Y</a:t>
            </a:r>
            <a:r>
              <a:rPr lang="ko-KR" altLang="en-US" sz="1100" dirty="0" smtClean="0"/>
              <a:t>좌표 값이</a:t>
            </a:r>
            <a:r>
              <a:rPr lang="en-US" altLang="ko-KR" sz="1100" dirty="0" smtClean="0"/>
              <a:t> </a:t>
            </a:r>
            <a:r>
              <a:rPr lang="ko-KR" altLang="en-US" sz="1100" dirty="0" smtClean="0"/>
              <a:t>다르다 보니 나누어서 비교를 하려고 나눈 것입니다</a:t>
            </a:r>
            <a:r>
              <a:rPr lang="en-US" altLang="ko-KR" sz="1100" dirty="0" smtClean="0"/>
              <a:t>.)</a:t>
            </a:r>
          </a:p>
          <a:p>
            <a:endParaRPr lang="en-US" altLang="ko-KR" sz="1100" dirty="0" smtClean="0"/>
          </a:p>
          <a:p>
            <a:r>
              <a:rPr lang="ko-KR" altLang="en-US" sz="1100" dirty="0" smtClean="0"/>
              <a:t>변수③</a:t>
            </a:r>
            <a:endParaRPr lang="en-US" altLang="ko-KR" sz="1100" dirty="0" smtClean="0"/>
          </a:p>
          <a:p>
            <a:r>
              <a:rPr lang="ko-KR" altLang="en-US" sz="1100" dirty="0" smtClean="0"/>
              <a:t>지도화면에서 범위검색으로 찾도록 한 노란색점을 찾으면 찾은 좌표를 변수③에 저장하는 것입니다</a:t>
            </a:r>
            <a:r>
              <a:rPr lang="en-US" altLang="ko-KR" sz="1100" dirty="0" smtClean="0"/>
              <a:t>.</a:t>
            </a:r>
          </a:p>
          <a:p>
            <a:endParaRPr lang="en-US" altLang="ko-KR" sz="1100" dirty="0" smtClean="0"/>
          </a:p>
          <a:p>
            <a:r>
              <a:rPr lang="ko-KR" altLang="en-US" sz="1100" dirty="0" smtClean="0"/>
              <a:t>변수④</a:t>
            </a:r>
            <a:endParaRPr lang="en-US" altLang="ko-KR" sz="1100" dirty="0" smtClean="0"/>
          </a:p>
          <a:p>
            <a:r>
              <a:rPr lang="en-US" altLang="ko-KR" sz="1100" dirty="0" smtClean="0"/>
              <a:t>X,Y</a:t>
            </a:r>
            <a:r>
              <a:rPr lang="ko-KR" altLang="en-US" sz="1100" dirty="0" smtClean="0"/>
              <a:t>좌표에서 </a:t>
            </a:r>
            <a:r>
              <a:rPr lang="en-US" altLang="ko-KR" sz="1100" dirty="0" smtClean="0"/>
              <a:t>X</a:t>
            </a:r>
            <a:r>
              <a:rPr lang="ko-KR" altLang="en-US" sz="1100" dirty="0" smtClean="0"/>
              <a:t>좌표만 빼내기 위한 설정입니다</a:t>
            </a:r>
            <a:r>
              <a:rPr lang="en-US" altLang="ko-KR" sz="1100" dirty="0" smtClean="0"/>
              <a:t>.</a:t>
            </a:r>
          </a:p>
          <a:p>
            <a:endParaRPr lang="en-US" altLang="ko-KR" sz="1100" dirty="0" smtClean="0"/>
          </a:p>
          <a:p>
            <a:r>
              <a:rPr lang="ko-KR" altLang="en-US" sz="1100" dirty="0" smtClean="0"/>
              <a:t>변수⑤</a:t>
            </a:r>
            <a:endParaRPr lang="en-US" altLang="ko-KR" sz="1100" dirty="0" smtClean="0"/>
          </a:p>
          <a:p>
            <a:r>
              <a:rPr lang="en-US" altLang="ko-KR" sz="1100" dirty="0" smtClean="0"/>
              <a:t>X,Y</a:t>
            </a:r>
            <a:r>
              <a:rPr lang="ko-KR" altLang="en-US" sz="1100" dirty="0" smtClean="0"/>
              <a:t>좌표에서 </a:t>
            </a:r>
            <a:r>
              <a:rPr lang="en-US" altLang="ko-KR" sz="1100" dirty="0" smtClean="0"/>
              <a:t>Y</a:t>
            </a:r>
            <a:r>
              <a:rPr lang="ko-KR" altLang="en-US" sz="1100" dirty="0" smtClean="0"/>
              <a:t>좌표만 빼내기 위한 설정입니다</a:t>
            </a:r>
            <a:r>
              <a:rPr lang="en-US" altLang="ko-KR" sz="1100" dirty="0" smtClean="0"/>
              <a:t>.</a:t>
            </a:r>
          </a:p>
          <a:p>
            <a:endParaRPr lang="en-US" altLang="ko-KR" sz="1100" dirty="0" smtClean="0"/>
          </a:p>
          <a:p>
            <a:r>
              <a:rPr lang="ko-KR" altLang="en-US" sz="1100" dirty="0" smtClean="0"/>
              <a:t>변수⑥</a:t>
            </a:r>
            <a:endParaRPr lang="en-US" altLang="ko-KR" sz="1100" dirty="0" smtClean="0"/>
          </a:p>
          <a:p>
            <a:r>
              <a:rPr lang="ko-KR" altLang="en-US" sz="1100" dirty="0" smtClean="0"/>
              <a:t>변수③에 변수④를 곱해서 나온 값을 변수⑥에 넣습니다</a:t>
            </a:r>
            <a:r>
              <a:rPr lang="en-US" altLang="ko-KR" sz="1100" dirty="0" smtClean="0"/>
              <a:t>.</a:t>
            </a:r>
          </a:p>
          <a:p>
            <a:endParaRPr lang="en-US" altLang="ko-KR" sz="1100" dirty="0" smtClean="0"/>
          </a:p>
          <a:p>
            <a:r>
              <a:rPr lang="en-US" altLang="ko-KR" sz="1100" dirty="0" smtClean="0"/>
              <a:t>(</a:t>
            </a:r>
            <a:r>
              <a:rPr lang="ko-KR" altLang="en-US" sz="1100" dirty="0" smtClean="0"/>
              <a:t>예</a:t>
            </a:r>
            <a:r>
              <a:rPr lang="en-US" altLang="ko-KR" sz="1100" dirty="0" smtClean="0"/>
              <a:t>)</a:t>
            </a:r>
            <a:r>
              <a:rPr lang="ko-KR" altLang="en-US" sz="1100" dirty="0" smtClean="0"/>
              <a:t>변수③</a:t>
            </a:r>
            <a:r>
              <a:rPr lang="en-US" altLang="ko-KR" sz="1100" dirty="0" smtClean="0"/>
              <a:t>(X=500, Y=500) </a:t>
            </a:r>
            <a:br>
              <a:rPr lang="en-US" altLang="ko-KR" sz="1100" dirty="0" smtClean="0"/>
            </a:br>
            <a:r>
              <a:rPr lang="en-US" altLang="ko-KR" sz="1100" dirty="0" smtClean="0"/>
              <a:t>   X</a:t>
            </a:r>
            <a:r>
              <a:rPr lang="ko-KR" altLang="en-US" sz="1100" dirty="0" smtClean="0"/>
              <a:t>변수④</a:t>
            </a:r>
            <a:r>
              <a:rPr lang="en-US" altLang="ko-KR" sz="1100" dirty="0" smtClean="0"/>
              <a:t>(X=   1, Y=   0)</a:t>
            </a:r>
            <a:r>
              <a:rPr lang="ko-KR" altLang="en-US" sz="1100" dirty="0" smtClean="0"/>
              <a:t> </a:t>
            </a:r>
            <a:r>
              <a:rPr lang="en-US" altLang="ko-KR" sz="1100" dirty="0" smtClean="0"/>
              <a:t/>
            </a:r>
            <a:br>
              <a:rPr lang="en-US" altLang="ko-KR" sz="1100" dirty="0" smtClean="0"/>
            </a:br>
            <a:r>
              <a:rPr lang="en-US" altLang="ko-KR" sz="1100" dirty="0" smtClean="0"/>
              <a:t>   =</a:t>
            </a:r>
            <a:r>
              <a:rPr lang="ko-KR" altLang="en-US" sz="1100" dirty="0" smtClean="0"/>
              <a:t>변수⑥</a:t>
            </a:r>
            <a:r>
              <a:rPr lang="en-US" altLang="ko-KR" sz="1100" dirty="0" smtClean="0"/>
              <a:t>(X=500, Y=   0)</a:t>
            </a:r>
          </a:p>
          <a:p>
            <a:r>
              <a:rPr lang="en-US" altLang="ko-KR" sz="1100" dirty="0" smtClean="0"/>
              <a:t>X=500 </a:t>
            </a:r>
            <a:r>
              <a:rPr lang="ko-KR" altLang="en-US" sz="1100" dirty="0" smtClean="0"/>
              <a:t>곱하기</a:t>
            </a:r>
            <a:r>
              <a:rPr lang="en-US" altLang="ko-KR" sz="1100" dirty="0" smtClean="0"/>
              <a:t> X=001 =500</a:t>
            </a:r>
            <a:r>
              <a:rPr lang="ko-KR" altLang="en-US" sz="1100" dirty="0" smtClean="0"/>
              <a:t>입니다</a:t>
            </a:r>
            <a:r>
              <a:rPr lang="en-US" altLang="ko-KR" sz="1100" dirty="0" smtClean="0"/>
              <a:t>.</a:t>
            </a:r>
          </a:p>
          <a:p>
            <a:r>
              <a:rPr lang="en-US" altLang="ko-KR" sz="1100" dirty="0" smtClean="0"/>
              <a:t>Y=500 </a:t>
            </a:r>
            <a:r>
              <a:rPr lang="ko-KR" altLang="en-US" sz="1100" dirty="0" smtClean="0"/>
              <a:t>곱하기 </a:t>
            </a:r>
            <a:r>
              <a:rPr lang="en-US" altLang="ko-KR" sz="1100" dirty="0" smtClean="0"/>
              <a:t>Y=000 =0</a:t>
            </a:r>
            <a:r>
              <a:rPr lang="ko-KR" altLang="en-US" sz="1100" dirty="0" smtClean="0"/>
              <a:t>입니다</a:t>
            </a:r>
            <a:r>
              <a:rPr lang="en-US" altLang="ko-KR" sz="1100" dirty="0" smtClean="0"/>
              <a:t>.</a:t>
            </a:r>
          </a:p>
          <a:p>
            <a:endParaRPr lang="en-US" altLang="ko-KR" sz="1100" dirty="0" smtClean="0"/>
          </a:p>
          <a:p>
            <a:r>
              <a:rPr lang="ko-KR" altLang="en-US" sz="1100" dirty="0" smtClean="0"/>
              <a:t>변수⑦</a:t>
            </a:r>
            <a:endParaRPr lang="en-US" altLang="ko-KR" sz="1100" dirty="0" smtClean="0"/>
          </a:p>
          <a:p>
            <a:r>
              <a:rPr lang="ko-KR" altLang="en-US" sz="1100" dirty="0" smtClean="0"/>
              <a:t>변수③에 변수⑤ 를 곱해서 나온 값을 변수⑥에 넣습니다</a:t>
            </a:r>
            <a:r>
              <a:rPr lang="en-US" altLang="ko-KR" sz="1100" dirty="0" smtClean="0"/>
              <a:t>.</a:t>
            </a:r>
          </a:p>
          <a:p>
            <a:r>
              <a:rPr lang="en-US" altLang="ko-KR" sz="1100" dirty="0" smtClean="0"/>
              <a:t>(</a:t>
            </a:r>
            <a:r>
              <a:rPr lang="ko-KR" altLang="en-US" sz="1100" dirty="0" smtClean="0"/>
              <a:t>위와 같은 방법으로 변수⑦에 </a:t>
            </a:r>
            <a:r>
              <a:rPr lang="en-US" altLang="ko-KR" sz="1100" dirty="0" smtClean="0"/>
              <a:t>Y</a:t>
            </a:r>
            <a:r>
              <a:rPr lang="ko-KR" altLang="en-US" sz="1100" dirty="0" smtClean="0"/>
              <a:t>좌표 값만 넣는 것입니다</a:t>
            </a:r>
            <a:r>
              <a:rPr lang="en-US" altLang="ko-KR" sz="1100" dirty="0" smtClean="0"/>
              <a:t>.)</a:t>
            </a:r>
            <a:br>
              <a:rPr lang="en-US" altLang="ko-KR" sz="1100" dirty="0" smtClean="0"/>
            </a:br>
            <a:endParaRPr lang="en-US" altLang="ko-KR" sz="1100" dirty="0" smtClean="0"/>
          </a:p>
          <a:p>
            <a:r>
              <a:rPr lang="en-US" altLang="ko-KR" sz="1100" dirty="0" smtClean="0"/>
              <a:t>[</a:t>
            </a:r>
            <a:r>
              <a:rPr lang="ko-KR" altLang="en-US" sz="1100" dirty="0" smtClean="0"/>
              <a:t>다음 항목</a:t>
            </a:r>
            <a:r>
              <a:rPr lang="en-US" altLang="ko-KR" sz="1100" dirty="0" smtClean="0"/>
              <a:t>]</a:t>
            </a:r>
            <a:br>
              <a:rPr lang="en-US" altLang="ko-KR" sz="1100" dirty="0" smtClean="0"/>
            </a:br>
            <a:r>
              <a:rPr lang="ko-KR" altLang="en-US" sz="1100" dirty="0" smtClean="0"/>
              <a:t>조건이 맞으면 다음 </a:t>
            </a:r>
            <a:r>
              <a:rPr lang="en-US" altLang="ko-KR" sz="1100" dirty="0" smtClean="0"/>
              <a:t>&lt;</a:t>
            </a:r>
            <a:r>
              <a:rPr lang="ko-KR" altLang="en-US" sz="1100" dirty="0" smtClean="0"/>
              <a:t>왼쪽</a:t>
            </a:r>
            <a:r>
              <a:rPr lang="en-US" altLang="ko-KR" sz="1100" dirty="0" smtClean="0"/>
              <a:t>(</a:t>
            </a:r>
            <a:r>
              <a:rPr lang="ko-KR" altLang="en-US" sz="1100" dirty="0" smtClean="0"/>
              <a:t>위</a:t>
            </a:r>
            <a:r>
              <a:rPr lang="en-US" altLang="ko-KR" sz="1100" dirty="0" smtClean="0"/>
              <a:t>)&gt; </a:t>
            </a:r>
            <a:r>
              <a:rPr lang="ko-KR" altLang="en-US" sz="1100" dirty="0" smtClean="0"/>
              <a:t>항목으로 넘깁니다</a:t>
            </a:r>
            <a:r>
              <a:rPr lang="en-US" altLang="ko-KR" sz="1100" dirty="0" smtClean="0"/>
              <a:t>.</a:t>
            </a:r>
            <a:endParaRPr lang="ko-KR" altLang="en-US" sz="1100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365788" cy="5572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0" y="5572140"/>
            <a:ext cx="524534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100" dirty="0" smtClean="0">
                <a:solidFill>
                  <a:srgbClr val="FF0000"/>
                </a:solidFill>
              </a:rPr>
              <a:t>변수가 너무 많아서 변수가 어떤 변수인지 구분이 안되면 어떤 변수인지 종이에 </a:t>
            </a:r>
            <a:endParaRPr lang="en-US" altLang="ko-KR" sz="1100" dirty="0" smtClean="0">
              <a:solidFill>
                <a:srgbClr val="FF0000"/>
              </a:solidFill>
            </a:endParaRPr>
          </a:p>
          <a:p>
            <a:r>
              <a:rPr lang="ko-KR" altLang="en-US" sz="1100" dirty="0" smtClean="0">
                <a:solidFill>
                  <a:srgbClr val="FF0000"/>
                </a:solidFill>
              </a:rPr>
              <a:t>적어놓고 사용하세요</a:t>
            </a:r>
            <a:r>
              <a:rPr lang="en-US" altLang="ko-KR" sz="1100" dirty="0" smtClean="0">
                <a:solidFill>
                  <a:srgbClr val="FF0000"/>
                </a:solidFill>
              </a:rPr>
              <a:t>~</a:t>
            </a:r>
            <a:r>
              <a:rPr lang="ko-KR" altLang="en-US" sz="1100" dirty="0" smtClean="0">
                <a:solidFill>
                  <a:srgbClr val="FF0000"/>
                </a:solidFill>
              </a:rPr>
              <a:t> </a:t>
            </a:r>
            <a:endParaRPr lang="ko-KR" altLang="en-US" sz="11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-1"/>
            <a:ext cx="4786315" cy="4970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4786314" y="0"/>
            <a:ext cx="4357686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100" dirty="0" smtClean="0"/>
              <a:t>[</a:t>
            </a:r>
            <a:r>
              <a:rPr lang="ko-KR" altLang="en-US" sz="1100" dirty="0" smtClean="0"/>
              <a:t>조건설정</a:t>
            </a:r>
            <a:r>
              <a:rPr lang="en-US" altLang="ko-KR" sz="1100" dirty="0" smtClean="0"/>
              <a:t>]</a:t>
            </a:r>
          </a:p>
          <a:p>
            <a:r>
              <a:rPr lang="en-US" altLang="ko-KR" sz="1100" dirty="0" smtClean="0"/>
              <a:t>{</a:t>
            </a:r>
            <a:r>
              <a:rPr lang="ko-KR" altLang="en-US" sz="1100" dirty="0" smtClean="0"/>
              <a:t>변수⑥ </a:t>
            </a:r>
            <a:r>
              <a:rPr lang="en-US" altLang="ko-KR" sz="1100" dirty="0" smtClean="0"/>
              <a:t>&lt; </a:t>
            </a:r>
            <a:r>
              <a:rPr lang="ko-KR" altLang="en-US" sz="1100" dirty="0" smtClean="0"/>
              <a:t>변수①</a:t>
            </a:r>
            <a:r>
              <a:rPr lang="en-US" altLang="ko-KR" sz="1100" dirty="0" smtClean="0"/>
              <a:t> } </a:t>
            </a:r>
            <a:r>
              <a:rPr lang="ko-KR" altLang="en-US" sz="1100" dirty="0" smtClean="0"/>
              <a:t>이면 </a:t>
            </a:r>
            <a:r>
              <a:rPr lang="en-US" altLang="ko-KR" sz="1100" dirty="0" smtClean="0"/>
              <a:t>(</a:t>
            </a:r>
            <a:r>
              <a:rPr lang="ko-KR" altLang="en-US" sz="1100" dirty="0" smtClean="0"/>
              <a:t>중심 왼쪽 확인</a:t>
            </a:r>
            <a:r>
              <a:rPr lang="en-US" altLang="ko-KR" sz="1100" dirty="0" smtClean="0"/>
              <a:t>)</a:t>
            </a:r>
          </a:p>
          <a:p>
            <a:r>
              <a:rPr lang="en-US" altLang="ko-KR" sz="1100" dirty="0" smtClean="0"/>
              <a:t/>
            </a:r>
            <a:br>
              <a:rPr lang="en-US" altLang="ko-KR" sz="1100" dirty="0" smtClean="0"/>
            </a:br>
            <a:r>
              <a:rPr lang="ko-KR" altLang="en-US" sz="1100" dirty="0" smtClean="0"/>
              <a:t>변수⑥이 변수①보다 작은지 확인하는 설정입니다</a:t>
            </a:r>
            <a:r>
              <a:rPr lang="en-US" altLang="ko-KR" sz="1100" dirty="0" smtClean="0"/>
              <a:t>.</a:t>
            </a:r>
            <a:br>
              <a:rPr lang="en-US" altLang="ko-KR" sz="1100" dirty="0" smtClean="0"/>
            </a:br>
            <a:endParaRPr lang="en-US" altLang="ko-KR" sz="1100" dirty="0" smtClean="0"/>
          </a:p>
          <a:p>
            <a:r>
              <a:rPr lang="en-US" altLang="ko-KR" sz="1100" dirty="0" smtClean="0"/>
              <a:t>(</a:t>
            </a:r>
            <a:r>
              <a:rPr lang="ko-KR" altLang="en-US" sz="1100" dirty="0" smtClean="0"/>
              <a:t>변수⑥은 범위검색 일치 좌표의 </a:t>
            </a:r>
            <a:r>
              <a:rPr lang="en-US" altLang="ko-KR" sz="1100" dirty="0" smtClean="0"/>
              <a:t>X</a:t>
            </a:r>
            <a:r>
              <a:rPr lang="ko-KR" altLang="en-US" sz="1100" dirty="0" smtClean="0"/>
              <a:t>좌표 값을 가지고 있기 때문에 </a:t>
            </a:r>
            <a:endParaRPr lang="en-US" altLang="ko-KR" sz="1100" dirty="0" smtClean="0"/>
          </a:p>
          <a:p>
            <a:endParaRPr lang="en-US" altLang="ko-KR" sz="1100" dirty="0" smtClean="0"/>
          </a:p>
          <a:p>
            <a:r>
              <a:rPr lang="ko-KR" altLang="en-US" sz="1100" dirty="0" smtClean="0"/>
              <a:t>지도중심의 </a:t>
            </a:r>
            <a:r>
              <a:rPr lang="en-US" altLang="ko-KR" sz="1100" dirty="0" smtClean="0"/>
              <a:t>X</a:t>
            </a:r>
            <a:r>
              <a:rPr lang="ko-KR" altLang="en-US" sz="1100" dirty="0" smtClean="0"/>
              <a:t>좌표 값을 가지고 있는 변수①과 크기를 비교해 </a:t>
            </a:r>
            <a:endParaRPr lang="en-US" altLang="ko-KR" sz="1100" dirty="0" smtClean="0"/>
          </a:p>
          <a:p>
            <a:endParaRPr lang="en-US" altLang="ko-KR" sz="1100" dirty="0" smtClean="0"/>
          </a:p>
          <a:p>
            <a:r>
              <a:rPr lang="ko-KR" altLang="en-US" sz="1100" dirty="0" smtClean="0"/>
              <a:t>변수⑥의 </a:t>
            </a:r>
            <a:r>
              <a:rPr lang="en-US" altLang="ko-KR" sz="1100" dirty="0" smtClean="0"/>
              <a:t>X</a:t>
            </a:r>
            <a:r>
              <a:rPr lang="ko-KR" altLang="en-US" sz="1100" dirty="0" smtClean="0"/>
              <a:t>좌표가 변수①의 </a:t>
            </a:r>
            <a:r>
              <a:rPr lang="en-US" altLang="ko-KR" sz="1100" dirty="0" smtClean="0"/>
              <a:t>X</a:t>
            </a:r>
            <a:r>
              <a:rPr lang="ko-KR" altLang="en-US" sz="1100" dirty="0" smtClean="0"/>
              <a:t>좌표 보다 작은지 확인해서 노란색점</a:t>
            </a:r>
            <a:endParaRPr lang="en-US" altLang="ko-KR" sz="1100" dirty="0" smtClean="0"/>
          </a:p>
          <a:p>
            <a:endParaRPr lang="en-US" altLang="ko-KR" sz="1100" dirty="0" smtClean="0"/>
          </a:p>
          <a:p>
            <a:r>
              <a:rPr lang="ko-KR" altLang="en-US" sz="1100" dirty="0" smtClean="0"/>
              <a:t>이 지도중심 왼쪽에 있는지 확인하는 설정입니다</a:t>
            </a:r>
            <a:r>
              <a:rPr lang="en-US" altLang="ko-KR" sz="1100" dirty="0" smtClean="0"/>
              <a:t>.)</a:t>
            </a:r>
            <a:r>
              <a:rPr lang="ko-KR" altLang="en-US" sz="1100" dirty="0" smtClean="0"/>
              <a:t> </a:t>
            </a:r>
            <a:endParaRPr lang="en-US" altLang="ko-KR" sz="1100" dirty="0" smtClean="0"/>
          </a:p>
          <a:p>
            <a:endParaRPr lang="en-US" altLang="ko-KR" sz="1100" dirty="0" smtClean="0"/>
          </a:p>
          <a:p>
            <a:endParaRPr lang="en-US" altLang="ko-KR" sz="1100" dirty="0" smtClean="0"/>
          </a:p>
          <a:p>
            <a:r>
              <a:rPr lang="en-US" altLang="ko-KR" sz="1100" dirty="0" smtClean="0"/>
              <a:t>{</a:t>
            </a:r>
            <a:r>
              <a:rPr lang="ko-KR" altLang="en-US" sz="1100" dirty="0" smtClean="0"/>
              <a:t>변수⑦ </a:t>
            </a:r>
            <a:r>
              <a:rPr lang="en-US" altLang="ko-KR" sz="1100" dirty="0" smtClean="0"/>
              <a:t>&lt; </a:t>
            </a:r>
            <a:r>
              <a:rPr lang="ko-KR" altLang="en-US" sz="1100" dirty="0" smtClean="0"/>
              <a:t>변수②</a:t>
            </a:r>
            <a:r>
              <a:rPr lang="en-US" altLang="ko-KR" sz="1100" dirty="0" smtClean="0"/>
              <a:t> } </a:t>
            </a:r>
            <a:r>
              <a:rPr lang="ko-KR" altLang="en-US" sz="1100" dirty="0" smtClean="0"/>
              <a:t>이면 </a:t>
            </a:r>
            <a:r>
              <a:rPr lang="en-US" altLang="ko-KR" sz="1100" dirty="0" smtClean="0"/>
              <a:t>(</a:t>
            </a:r>
            <a:r>
              <a:rPr lang="ko-KR" altLang="en-US" sz="1100" dirty="0" smtClean="0"/>
              <a:t>중심 아래쪽 확인</a:t>
            </a:r>
            <a:r>
              <a:rPr lang="en-US" altLang="ko-KR" sz="1100" dirty="0" smtClean="0"/>
              <a:t>)</a:t>
            </a:r>
          </a:p>
          <a:p>
            <a:r>
              <a:rPr lang="ko-KR" altLang="en-US" sz="1100" dirty="0" smtClean="0"/>
              <a:t>변수⑦이 변수②보다 작은지 확인하는 설정입니다</a:t>
            </a:r>
            <a:r>
              <a:rPr lang="en-US" altLang="ko-KR" sz="1100" dirty="0" smtClean="0"/>
              <a:t>.</a:t>
            </a:r>
          </a:p>
          <a:p>
            <a:endParaRPr lang="en-US" altLang="ko-KR" sz="1100" dirty="0" smtClean="0"/>
          </a:p>
          <a:p>
            <a:r>
              <a:rPr lang="en-US" altLang="ko-KR" sz="1100" dirty="0" smtClean="0"/>
              <a:t>(</a:t>
            </a:r>
            <a:r>
              <a:rPr lang="ko-KR" altLang="en-US" sz="1100" dirty="0" smtClean="0"/>
              <a:t>변수⑦은 범위검색 일치 좌표의 </a:t>
            </a:r>
            <a:r>
              <a:rPr lang="en-US" altLang="ko-KR" sz="1100" dirty="0" smtClean="0"/>
              <a:t>Y</a:t>
            </a:r>
            <a:r>
              <a:rPr lang="ko-KR" altLang="en-US" sz="1100" dirty="0" smtClean="0"/>
              <a:t>좌표 값을 가지고 있기 때문에 </a:t>
            </a:r>
            <a:endParaRPr lang="en-US" altLang="ko-KR" sz="1100" dirty="0" smtClean="0"/>
          </a:p>
          <a:p>
            <a:endParaRPr lang="en-US" altLang="ko-KR" sz="1100" dirty="0" smtClean="0"/>
          </a:p>
          <a:p>
            <a:r>
              <a:rPr lang="ko-KR" altLang="en-US" sz="1100" dirty="0" smtClean="0"/>
              <a:t>지도중심의 </a:t>
            </a:r>
            <a:r>
              <a:rPr lang="en-US" altLang="ko-KR" sz="1100" dirty="0" smtClean="0"/>
              <a:t>Y</a:t>
            </a:r>
            <a:r>
              <a:rPr lang="ko-KR" altLang="en-US" sz="1100" dirty="0" smtClean="0"/>
              <a:t>좌표 값을 가지고 있는 변수②와 크기를 비교해 </a:t>
            </a:r>
            <a:endParaRPr lang="en-US" altLang="ko-KR" sz="1100" dirty="0" smtClean="0"/>
          </a:p>
          <a:p>
            <a:endParaRPr lang="en-US" altLang="ko-KR" sz="1100" dirty="0" smtClean="0"/>
          </a:p>
          <a:p>
            <a:r>
              <a:rPr lang="ko-KR" altLang="en-US" sz="1100" dirty="0" smtClean="0"/>
              <a:t>변수⑦의 </a:t>
            </a:r>
            <a:r>
              <a:rPr lang="en-US" altLang="ko-KR" sz="1100" dirty="0" smtClean="0"/>
              <a:t>Y</a:t>
            </a:r>
            <a:r>
              <a:rPr lang="ko-KR" altLang="en-US" sz="1100" dirty="0" smtClean="0"/>
              <a:t>좌표가 변수②의 </a:t>
            </a:r>
            <a:r>
              <a:rPr lang="en-US" altLang="ko-KR" sz="1100" dirty="0" smtClean="0"/>
              <a:t>Y</a:t>
            </a:r>
            <a:r>
              <a:rPr lang="ko-KR" altLang="en-US" sz="1100" dirty="0" smtClean="0"/>
              <a:t>좌표보다 작은지 확인해서 노란색점</a:t>
            </a:r>
            <a:endParaRPr lang="en-US" altLang="ko-KR" sz="1100" dirty="0" smtClean="0"/>
          </a:p>
          <a:p>
            <a:endParaRPr lang="en-US" altLang="ko-KR" sz="1100" dirty="0" smtClean="0"/>
          </a:p>
          <a:p>
            <a:r>
              <a:rPr lang="ko-KR" altLang="en-US" sz="1100" dirty="0" smtClean="0"/>
              <a:t>이 지도중심 위쪽에 있는지 확인하는 설정입니다</a:t>
            </a:r>
            <a:r>
              <a:rPr lang="en-US" altLang="ko-KR" sz="1100" dirty="0" smtClean="0"/>
              <a:t>.</a:t>
            </a:r>
            <a:r>
              <a:rPr lang="ko-KR" altLang="en-US" sz="1100" dirty="0" smtClean="0"/>
              <a:t> </a:t>
            </a:r>
            <a:endParaRPr lang="en-US" altLang="ko-KR" sz="1100" dirty="0" smtClean="0"/>
          </a:p>
          <a:p>
            <a:endParaRPr lang="en-US" altLang="ko-KR" sz="1100" dirty="0" smtClean="0"/>
          </a:p>
          <a:p>
            <a:r>
              <a:rPr lang="en-US" altLang="ko-KR" sz="1100" dirty="0" smtClean="0"/>
              <a:t>[</a:t>
            </a:r>
            <a:r>
              <a:rPr lang="ko-KR" altLang="en-US" sz="1100" dirty="0" smtClean="0"/>
              <a:t>실행할 명령 설정</a:t>
            </a:r>
            <a:r>
              <a:rPr lang="en-US" altLang="ko-KR" sz="1100" dirty="0" smtClean="0"/>
              <a:t>]</a:t>
            </a:r>
          </a:p>
          <a:p>
            <a:r>
              <a:rPr lang="ko-KR" altLang="en-US" sz="1100" dirty="0" smtClean="0"/>
              <a:t>오른쪽</a:t>
            </a:r>
            <a:r>
              <a:rPr lang="en-US" altLang="ko-KR" sz="1100" dirty="0" smtClean="0"/>
              <a:t>(</a:t>
            </a:r>
            <a:r>
              <a:rPr lang="ko-KR" altLang="en-US" sz="1100" dirty="0" smtClean="0"/>
              <a:t>→</a:t>
            </a:r>
            <a:r>
              <a:rPr lang="en-US" altLang="ko-KR" sz="1100" dirty="0" smtClean="0"/>
              <a:t>)</a:t>
            </a:r>
            <a:r>
              <a:rPr lang="ko-KR" altLang="en-US" sz="1100" dirty="0" smtClean="0"/>
              <a:t> 방향키를 눌렀다 뗀다</a:t>
            </a:r>
            <a:r>
              <a:rPr lang="en-US" altLang="ko-KR" sz="1100" dirty="0" smtClean="0"/>
              <a:t>.</a:t>
            </a:r>
          </a:p>
          <a:p>
            <a:r>
              <a:rPr lang="en-US" altLang="ko-KR" sz="1100" dirty="0" smtClean="0"/>
              <a:t>(</a:t>
            </a:r>
            <a:r>
              <a:rPr lang="ko-KR" altLang="en-US" sz="1100" dirty="0" smtClean="0"/>
              <a:t>오른쪽 방향키를 눌러 지도를 회전시켜 노란색점을 지도 중심 위쪽으로 이동시키는 용도로 사용 됩니다</a:t>
            </a:r>
            <a:r>
              <a:rPr lang="en-US" altLang="ko-KR" sz="1100" dirty="0" smtClean="0"/>
              <a:t>.)</a:t>
            </a:r>
          </a:p>
          <a:p>
            <a:endParaRPr lang="en-US" altLang="ko-KR" sz="1100" dirty="0" smtClean="0"/>
          </a:p>
          <a:p>
            <a:r>
              <a:rPr lang="en-US" altLang="ko-KR" sz="1100" dirty="0" smtClean="0"/>
              <a:t>[</a:t>
            </a:r>
            <a:r>
              <a:rPr lang="ko-KR" altLang="en-US" sz="1100" dirty="0" smtClean="0"/>
              <a:t>다음 항목</a:t>
            </a:r>
            <a:r>
              <a:rPr lang="en-US" altLang="ko-KR" sz="1100" dirty="0" smtClean="0"/>
              <a:t>]</a:t>
            </a:r>
          </a:p>
          <a:p>
            <a:r>
              <a:rPr lang="ko-KR" altLang="en-US" sz="1100" dirty="0" smtClean="0"/>
              <a:t>조건이 맞으면 </a:t>
            </a:r>
            <a:r>
              <a:rPr lang="en-US" altLang="ko-KR" sz="1100" dirty="0" smtClean="0"/>
              <a:t>&lt;</a:t>
            </a:r>
            <a:r>
              <a:rPr lang="ko-KR" altLang="en-US" sz="1100" dirty="0" smtClean="0"/>
              <a:t>중심 위쪽 확인</a:t>
            </a:r>
            <a:r>
              <a:rPr lang="en-US" altLang="ko-KR" sz="1100" dirty="0" smtClean="0"/>
              <a:t>(</a:t>
            </a:r>
            <a:r>
              <a:rPr lang="ko-KR" altLang="en-US" sz="1100" dirty="0" smtClean="0"/>
              <a:t>왼쪽</a:t>
            </a:r>
            <a:r>
              <a:rPr lang="en-US" altLang="ko-KR" sz="1100" dirty="0" smtClean="0"/>
              <a:t>)&gt; </a:t>
            </a:r>
            <a:r>
              <a:rPr lang="ko-KR" altLang="en-US" sz="1100" dirty="0" smtClean="0"/>
              <a:t>항목으로 넘겨줍니다</a:t>
            </a:r>
            <a:r>
              <a:rPr lang="en-US" altLang="ko-KR" sz="1100" dirty="0" smtClean="0"/>
              <a:t>.</a:t>
            </a:r>
          </a:p>
          <a:p>
            <a:endParaRPr lang="en-US" altLang="ko-KR" sz="1100" dirty="0" smtClean="0"/>
          </a:p>
          <a:p>
            <a:r>
              <a:rPr lang="ko-KR" altLang="en-US" sz="1100" dirty="0" smtClean="0"/>
              <a:t>조건이 거짓이면 </a:t>
            </a:r>
            <a:r>
              <a:rPr lang="en-US" altLang="ko-KR" sz="1100" dirty="0" smtClean="0"/>
              <a:t>&lt;</a:t>
            </a:r>
            <a:r>
              <a:rPr lang="ko-KR" altLang="en-US" sz="1100" dirty="0" smtClean="0"/>
              <a:t>왼쪽</a:t>
            </a:r>
            <a:r>
              <a:rPr lang="en-US" altLang="ko-KR" sz="1100" dirty="0" smtClean="0"/>
              <a:t>(</a:t>
            </a:r>
            <a:r>
              <a:rPr lang="ko-KR" altLang="en-US" sz="1100" dirty="0" smtClean="0"/>
              <a:t>아래</a:t>
            </a:r>
            <a:r>
              <a:rPr lang="en-US" altLang="ko-KR" sz="1100" dirty="0" smtClean="0"/>
              <a:t>)&gt; </a:t>
            </a:r>
            <a:r>
              <a:rPr lang="ko-KR" altLang="en-US" sz="1100" dirty="0" smtClean="0"/>
              <a:t>항목으로 넘겨줍니다</a:t>
            </a:r>
            <a:r>
              <a:rPr lang="en-US" altLang="ko-KR" sz="1100" dirty="0" smtClean="0"/>
              <a:t>.</a:t>
            </a:r>
          </a:p>
          <a:p>
            <a:endParaRPr lang="en-US" altLang="ko-KR" sz="1100" dirty="0" smtClean="0"/>
          </a:p>
          <a:p>
            <a:endParaRPr lang="en-US" altLang="ko-KR" sz="1100" dirty="0" smtClean="0"/>
          </a:p>
        </p:txBody>
      </p:sp>
      <p:grpSp>
        <p:nvGrpSpPr>
          <p:cNvPr id="15" name="그룹 14"/>
          <p:cNvGrpSpPr/>
          <p:nvPr/>
        </p:nvGrpSpPr>
        <p:grpSpPr>
          <a:xfrm>
            <a:off x="0" y="5000585"/>
            <a:ext cx="1857388" cy="1857415"/>
            <a:chOff x="6786578" y="4357694"/>
            <a:chExt cx="2091297" cy="2130420"/>
          </a:xfrm>
        </p:grpSpPr>
        <p:pic>
          <p:nvPicPr>
            <p:cNvPr id="6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858016" y="4357694"/>
              <a:ext cx="2019859" cy="213042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</p:pic>
        <p:sp>
          <p:nvSpPr>
            <p:cNvPr id="8" name="TextBox 7"/>
            <p:cNvSpPr txBox="1"/>
            <p:nvPr/>
          </p:nvSpPr>
          <p:spPr>
            <a:xfrm>
              <a:off x="8072462" y="4357694"/>
              <a:ext cx="393712" cy="1232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100" dirty="0" smtClean="0"/>
                <a:t>오른쪽</a:t>
              </a:r>
              <a:r>
                <a:rPr lang="en-US" altLang="ko-KR" sz="1100" dirty="0" smtClean="0"/>
                <a:t>(</a:t>
              </a:r>
              <a:r>
                <a:rPr lang="ko-KR" altLang="en-US" sz="1100" dirty="0" smtClean="0"/>
                <a:t>위</a:t>
              </a:r>
              <a:r>
                <a:rPr lang="en-US" altLang="ko-KR" sz="1100" dirty="0" smtClean="0"/>
                <a:t>)</a:t>
              </a:r>
              <a:endParaRPr lang="ko-KR" altLang="en-US" sz="1100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786578" y="6215082"/>
              <a:ext cx="393712" cy="1232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100" dirty="0" smtClean="0"/>
                <a:t>왼쪽</a:t>
              </a:r>
              <a:r>
                <a:rPr lang="en-US" altLang="ko-KR" sz="1100" dirty="0" smtClean="0"/>
                <a:t>(</a:t>
              </a:r>
              <a:r>
                <a:rPr lang="ko-KR" altLang="en-US" sz="1100" dirty="0" smtClean="0"/>
                <a:t>아래</a:t>
              </a:r>
              <a:r>
                <a:rPr lang="en-US" altLang="ko-KR" sz="1100" dirty="0" smtClean="0"/>
                <a:t>)</a:t>
              </a:r>
              <a:endParaRPr lang="ko-KR" altLang="en-US" sz="1100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7912661" y="6242269"/>
              <a:ext cx="460187" cy="1232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100" dirty="0" smtClean="0"/>
                <a:t>오른쪽</a:t>
              </a:r>
              <a:r>
                <a:rPr lang="en-US" altLang="ko-KR" sz="1100" dirty="0" smtClean="0"/>
                <a:t>(</a:t>
              </a:r>
              <a:r>
                <a:rPr lang="ko-KR" altLang="en-US" sz="1100" dirty="0" smtClean="0"/>
                <a:t>아래</a:t>
              </a:r>
              <a:r>
                <a:rPr lang="en-US" altLang="ko-KR" sz="1100" dirty="0" smtClean="0"/>
                <a:t>)</a:t>
              </a:r>
              <a:endParaRPr lang="ko-KR" altLang="en-US" sz="1100" dirty="0"/>
            </a:p>
          </p:txBody>
        </p:sp>
        <p:sp>
          <p:nvSpPr>
            <p:cNvPr id="12" name="직사각형 11"/>
            <p:cNvSpPr/>
            <p:nvPr/>
          </p:nvSpPr>
          <p:spPr>
            <a:xfrm>
              <a:off x="6858016" y="4357694"/>
              <a:ext cx="1009930" cy="1043594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6858016" y="4357694"/>
              <a:ext cx="327238" cy="1232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100" dirty="0" smtClean="0"/>
                <a:t>왼쪽</a:t>
              </a:r>
              <a:r>
                <a:rPr lang="en-US" altLang="ko-KR" sz="1100" dirty="0" smtClean="0"/>
                <a:t>(</a:t>
              </a:r>
              <a:r>
                <a:rPr lang="ko-KR" altLang="en-US" sz="1100" dirty="0" smtClean="0"/>
                <a:t>위</a:t>
              </a:r>
              <a:r>
                <a:rPr lang="en-US" altLang="ko-KR" sz="1100" dirty="0" smtClean="0"/>
                <a:t>)</a:t>
              </a:r>
              <a:endParaRPr lang="ko-KR" altLang="en-US" sz="1100" dirty="0"/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1857356" y="5072074"/>
            <a:ext cx="278153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100" dirty="0" smtClean="0"/>
              <a:t>현재 항목은 노란색점이 지도에서 빨간색</a:t>
            </a:r>
            <a:endParaRPr lang="en-US" altLang="ko-KR" sz="1100" dirty="0" smtClean="0"/>
          </a:p>
          <a:p>
            <a:r>
              <a:rPr lang="ko-KR" altLang="en-US" sz="1100" dirty="0" smtClean="0"/>
              <a:t>부분에 있는지 확인하는 설정입니다</a:t>
            </a:r>
            <a:r>
              <a:rPr lang="en-US" altLang="ko-KR" sz="1100" dirty="0" smtClean="0"/>
              <a:t>.</a:t>
            </a:r>
            <a:endParaRPr lang="ko-KR" alt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815428" cy="5000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3" name="그룹 2"/>
          <p:cNvGrpSpPr/>
          <p:nvPr/>
        </p:nvGrpSpPr>
        <p:grpSpPr>
          <a:xfrm>
            <a:off x="0" y="5000585"/>
            <a:ext cx="1857388" cy="1857415"/>
            <a:chOff x="6786578" y="4357694"/>
            <a:chExt cx="2091297" cy="2130420"/>
          </a:xfrm>
        </p:grpSpPr>
        <p:pic>
          <p:nvPicPr>
            <p:cNvPr id="4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858016" y="4357694"/>
              <a:ext cx="2019859" cy="213042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</p:pic>
        <p:sp>
          <p:nvSpPr>
            <p:cNvPr id="5" name="TextBox 4"/>
            <p:cNvSpPr txBox="1"/>
            <p:nvPr/>
          </p:nvSpPr>
          <p:spPr>
            <a:xfrm>
              <a:off x="8072462" y="4357694"/>
              <a:ext cx="393712" cy="1232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100" dirty="0" smtClean="0"/>
                <a:t>오른쪽</a:t>
              </a:r>
              <a:r>
                <a:rPr lang="en-US" altLang="ko-KR" sz="1100" dirty="0" smtClean="0"/>
                <a:t>(</a:t>
              </a:r>
              <a:r>
                <a:rPr lang="ko-KR" altLang="en-US" sz="1100" dirty="0" smtClean="0"/>
                <a:t>위</a:t>
              </a:r>
              <a:r>
                <a:rPr lang="en-US" altLang="ko-KR" sz="1100" dirty="0" smtClean="0"/>
                <a:t>)</a:t>
              </a:r>
              <a:endParaRPr lang="ko-KR" altLang="en-US" sz="1100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7912661" y="6242269"/>
              <a:ext cx="460187" cy="1232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100" dirty="0" smtClean="0"/>
                <a:t>오른쪽</a:t>
              </a:r>
              <a:r>
                <a:rPr lang="en-US" altLang="ko-KR" sz="1100" dirty="0" smtClean="0"/>
                <a:t>(</a:t>
              </a:r>
              <a:r>
                <a:rPr lang="ko-KR" altLang="en-US" sz="1100" dirty="0" smtClean="0"/>
                <a:t>아래</a:t>
              </a:r>
              <a:r>
                <a:rPr lang="en-US" altLang="ko-KR" sz="1100" dirty="0" smtClean="0"/>
                <a:t>)</a:t>
              </a:r>
              <a:endParaRPr lang="ko-KR" altLang="en-US" sz="1100" dirty="0"/>
            </a:p>
          </p:txBody>
        </p:sp>
        <p:sp>
          <p:nvSpPr>
            <p:cNvPr id="8" name="직사각형 7"/>
            <p:cNvSpPr/>
            <p:nvPr/>
          </p:nvSpPr>
          <p:spPr>
            <a:xfrm>
              <a:off x="6867013" y="5422889"/>
              <a:ext cx="1009930" cy="1043595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858016" y="4357694"/>
              <a:ext cx="327238" cy="1232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100" dirty="0" smtClean="0"/>
                <a:t>왼쪽</a:t>
              </a:r>
              <a:r>
                <a:rPr lang="en-US" altLang="ko-KR" sz="1100" dirty="0" smtClean="0"/>
                <a:t>(</a:t>
              </a:r>
              <a:r>
                <a:rPr lang="ko-KR" altLang="en-US" sz="1100" dirty="0" smtClean="0"/>
                <a:t>위</a:t>
              </a:r>
              <a:r>
                <a:rPr lang="en-US" altLang="ko-KR" sz="1100" dirty="0" smtClean="0"/>
                <a:t>)</a:t>
              </a:r>
              <a:endParaRPr lang="ko-KR" altLang="en-US" sz="1100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6786578" y="6215082"/>
              <a:ext cx="393712" cy="1232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100" dirty="0" smtClean="0"/>
                <a:t>왼쪽</a:t>
              </a:r>
              <a:r>
                <a:rPr lang="en-US" altLang="ko-KR" sz="1100" dirty="0" smtClean="0"/>
                <a:t>(</a:t>
              </a:r>
              <a:r>
                <a:rPr lang="ko-KR" altLang="en-US" sz="1100" dirty="0" smtClean="0"/>
                <a:t>아래</a:t>
              </a:r>
              <a:r>
                <a:rPr lang="en-US" altLang="ko-KR" sz="1100" dirty="0" smtClean="0"/>
                <a:t>)</a:t>
              </a:r>
              <a:endParaRPr lang="ko-KR" altLang="en-US" sz="1100" dirty="0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4786314" y="0"/>
            <a:ext cx="4357686" cy="66941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100" dirty="0" smtClean="0"/>
              <a:t>[</a:t>
            </a:r>
            <a:r>
              <a:rPr lang="ko-KR" altLang="en-US" sz="1100" dirty="0" smtClean="0"/>
              <a:t>조건설정</a:t>
            </a:r>
            <a:r>
              <a:rPr lang="en-US" altLang="ko-KR" sz="1100" dirty="0" smtClean="0"/>
              <a:t>]</a:t>
            </a:r>
          </a:p>
          <a:p>
            <a:r>
              <a:rPr lang="en-US" altLang="ko-KR" sz="1100" dirty="0" smtClean="0"/>
              <a:t>{</a:t>
            </a:r>
            <a:r>
              <a:rPr lang="ko-KR" altLang="en-US" sz="1100" dirty="0" smtClean="0"/>
              <a:t>변수⑥ </a:t>
            </a:r>
            <a:r>
              <a:rPr lang="en-US" altLang="ko-KR" sz="1100" dirty="0" smtClean="0"/>
              <a:t>&lt; </a:t>
            </a:r>
            <a:r>
              <a:rPr lang="ko-KR" altLang="en-US" sz="1100" dirty="0" smtClean="0"/>
              <a:t>변수①</a:t>
            </a:r>
            <a:r>
              <a:rPr lang="en-US" altLang="ko-KR" sz="1100" dirty="0" smtClean="0"/>
              <a:t> } </a:t>
            </a:r>
            <a:r>
              <a:rPr lang="ko-KR" altLang="en-US" sz="1100" dirty="0" smtClean="0"/>
              <a:t>이면 </a:t>
            </a:r>
            <a:r>
              <a:rPr lang="en-US" altLang="ko-KR" sz="1100" dirty="0" smtClean="0"/>
              <a:t>(</a:t>
            </a:r>
            <a:r>
              <a:rPr lang="ko-KR" altLang="en-US" sz="1100" dirty="0" smtClean="0"/>
              <a:t>중심 왼쪽 확인</a:t>
            </a:r>
            <a:r>
              <a:rPr lang="en-US" altLang="ko-KR" sz="1100" dirty="0" smtClean="0"/>
              <a:t>)</a:t>
            </a:r>
          </a:p>
          <a:p>
            <a:r>
              <a:rPr lang="en-US" altLang="ko-KR" sz="1100" dirty="0" smtClean="0"/>
              <a:t/>
            </a:r>
            <a:br>
              <a:rPr lang="en-US" altLang="ko-KR" sz="1100" dirty="0" smtClean="0"/>
            </a:br>
            <a:r>
              <a:rPr lang="ko-KR" altLang="en-US" sz="1100" dirty="0" smtClean="0"/>
              <a:t>변수⑥이 변수①보다 작은지 확인하는 설정입니다</a:t>
            </a:r>
            <a:r>
              <a:rPr lang="en-US" altLang="ko-KR" sz="1100" dirty="0" smtClean="0"/>
              <a:t>.</a:t>
            </a:r>
            <a:br>
              <a:rPr lang="en-US" altLang="ko-KR" sz="1100" dirty="0" smtClean="0"/>
            </a:br>
            <a:endParaRPr lang="en-US" altLang="ko-KR" sz="1100" dirty="0" smtClean="0"/>
          </a:p>
          <a:p>
            <a:r>
              <a:rPr lang="en-US" altLang="ko-KR" sz="1100" dirty="0" smtClean="0"/>
              <a:t>(</a:t>
            </a:r>
            <a:r>
              <a:rPr lang="ko-KR" altLang="en-US" sz="1100" dirty="0" smtClean="0"/>
              <a:t>변수⑥은 범위검색 일치 좌표의 </a:t>
            </a:r>
            <a:r>
              <a:rPr lang="en-US" altLang="ko-KR" sz="1100" dirty="0" smtClean="0"/>
              <a:t>X</a:t>
            </a:r>
            <a:r>
              <a:rPr lang="ko-KR" altLang="en-US" sz="1100" dirty="0" smtClean="0"/>
              <a:t>좌표 값을 가지고 있기 때문에 </a:t>
            </a:r>
            <a:endParaRPr lang="en-US" altLang="ko-KR" sz="1100" dirty="0" smtClean="0"/>
          </a:p>
          <a:p>
            <a:endParaRPr lang="en-US" altLang="ko-KR" sz="1100" dirty="0" smtClean="0"/>
          </a:p>
          <a:p>
            <a:r>
              <a:rPr lang="ko-KR" altLang="en-US" sz="1100" dirty="0" smtClean="0"/>
              <a:t>지도중심의 </a:t>
            </a:r>
            <a:r>
              <a:rPr lang="en-US" altLang="ko-KR" sz="1100" dirty="0" smtClean="0"/>
              <a:t>X</a:t>
            </a:r>
            <a:r>
              <a:rPr lang="ko-KR" altLang="en-US" sz="1100" dirty="0" smtClean="0"/>
              <a:t>좌표 값을 가지고 있는 변수①과 크기를 비교해 </a:t>
            </a:r>
            <a:endParaRPr lang="en-US" altLang="ko-KR" sz="1100" dirty="0" smtClean="0"/>
          </a:p>
          <a:p>
            <a:endParaRPr lang="en-US" altLang="ko-KR" sz="1100" dirty="0" smtClean="0"/>
          </a:p>
          <a:p>
            <a:r>
              <a:rPr lang="ko-KR" altLang="en-US" sz="1100" dirty="0" smtClean="0"/>
              <a:t>변수⑥의 </a:t>
            </a:r>
            <a:r>
              <a:rPr lang="en-US" altLang="ko-KR" sz="1100" dirty="0" smtClean="0"/>
              <a:t>X</a:t>
            </a:r>
            <a:r>
              <a:rPr lang="ko-KR" altLang="en-US" sz="1100" dirty="0" smtClean="0"/>
              <a:t>좌표가 변수①의 </a:t>
            </a:r>
            <a:r>
              <a:rPr lang="en-US" altLang="ko-KR" sz="1100" dirty="0" smtClean="0"/>
              <a:t>X</a:t>
            </a:r>
            <a:r>
              <a:rPr lang="ko-KR" altLang="en-US" sz="1100" dirty="0" smtClean="0"/>
              <a:t>좌표 보다 작은지 확인해서 노란색점</a:t>
            </a:r>
            <a:endParaRPr lang="en-US" altLang="ko-KR" sz="1100" dirty="0" smtClean="0"/>
          </a:p>
          <a:p>
            <a:endParaRPr lang="en-US" altLang="ko-KR" sz="1100" dirty="0" smtClean="0"/>
          </a:p>
          <a:p>
            <a:r>
              <a:rPr lang="ko-KR" altLang="en-US" sz="1100" dirty="0" smtClean="0"/>
              <a:t>이 지도중심 왼쪽에 있는지 확인하는 설정입니다</a:t>
            </a:r>
            <a:r>
              <a:rPr lang="en-US" altLang="ko-KR" sz="1100" dirty="0" smtClean="0"/>
              <a:t>.</a:t>
            </a:r>
            <a:r>
              <a:rPr lang="ko-KR" altLang="en-US" sz="1100" dirty="0" smtClean="0"/>
              <a:t> </a:t>
            </a:r>
            <a:endParaRPr lang="en-US" altLang="ko-KR" sz="1100" dirty="0" smtClean="0"/>
          </a:p>
          <a:p>
            <a:endParaRPr lang="en-US" altLang="ko-KR" sz="1100" dirty="0" smtClean="0"/>
          </a:p>
          <a:p>
            <a:endParaRPr lang="en-US" altLang="ko-KR" sz="1100" dirty="0" smtClean="0"/>
          </a:p>
          <a:p>
            <a:r>
              <a:rPr lang="en-US" altLang="ko-KR" sz="1100" dirty="0" smtClean="0"/>
              <a:t>{</a:t>
            </a:r>
            <a:r>
              <a:rPr lang="ko-KR" altLang="en-US" sz="1100" dirty="0" smtClean="0"/>
              <a:t>변수 ② </a:t>
            </a:r>
            <a:r>
              <a:rPr lang="en-US" altLang="ko-KR" sz="1100" dirty="0" smtClean="0"/>
              <a:t>&lt; </a:t>
            </a:r>
            <a:r>
              <a:rPr lang="ko-KR" altLang="en-US" sz="1100" dirty="0" smtClean="0"/>
              <a:t>변수 ⑦</a:t>
            </a:r>
            <a:r>
              <a:rPr lang="en-US" altLang="ko-KR" sz="1100" dirty="0" smtClean="0"/>
              <a:t> } </a:t>
            </a:r>
            <a:r>
              <a:rPr lang="ko-KR" altLang="en-US" sz="1100" dirty="0" smtClean="0"/>
              <a:t>이면</a:t>
            </a:r>
            <a:r>
              <a:rPr lang="en-US" altLang="ko-KR" sz="1100" dirty="0" smtClean="0"/>
              <a:t> (</a:t>
            </a:r>
            <a:r>
              <a:rPr lang="ko-KR" altLang="en-US" sz="1100" dirty="0" smtClean="0"/>
              <a:t>중심 아래쪽 확인</a:t>
            </a:r>
            <a:r>
              <a:rPr lang="en-US" altLang="ko-KR" sz="1100" dirty="0" smtClean="0"/>
              <a:t>)</a:t>
            </a:r>
          </a:p>
          <a:p>
            <a:endParaRPr lang="en-US" altLang="ko-KR" sz="1100" dirty="0" smtClean="0"/>
          </a:p>
          <a:p>
            <a:r>
              <a:rPr lang="ko-KR" altLang="en-US" sz="1100" dirty="0" smtClean="0"/>
              <a:t>변수②보다</a:t>
            </a:r>
            <a:r>
              <a:rPr lang="en-US" altLang="ko-KR" sz="1100" dirty="0" smtClean="0"/>
              <a:t> </a:t>
            </a:r>
            <a:r>
              <a:rPr lang="ko-KR" altLang="en-US" sz="1100" dirty="0" smtClean="0"/>
              <a:t>변수⑦이 큰지 확인하는 설정입니다</a:t>
            </a:r>
            <a:r>
              <a:rPr lang="en-US" altLang="ko-KR" sz="1100" dirty="0" smtClean="0"/>
              <a:t>.</a:t>
            </a:r>
          </a:p>
          <a:p>
            <a:endParaRPr lang="en-US" altLang="ko-KR" sz="1100" dirty="0" smtClean="0"/>
          </a:p>
          <a:p>
            <a:r>
              <a:rPr lang="en-US" altLang="ko-KR" sz="1100" dirty="0" smtClean="0"/>
              <a:t>(</a:t>
            </a:r>
            <a:r>
              <a:rPr lang="ko-KR" altLang="en-US" sz="1100" dirty="0" smtClean="0"/>
              <a:t>변수⑦은 범위검색 일치 좌표의 </a:t>
            </a:r>
            <a:r>
              <a:rPr lang="en-US" altLang="ko-KR" sz="1100" dirty="0" smtClean="0"/>
              <a:t>Y</a:t>
            </a:r>
            <a:r>
              <a:rPr lang="ko-KR" altLang="en-US" sz="1100" dirty="0" smtClean="0"/>
              <a:t>좌표 값을 가지고 있기 때문에 </a:t>
            </a:r>
            <a:endParaRPr lang="en-US" altLang="ko-KR" sz="1100" dirty="0" smtClean="0"/>
          </a:p>
          <a:p>
            <a:endParaRPr lang="en-US" altLang="ko-KR" sz="1100" dirty="0" smtClean="0"/>
          </a:p>
          <a:p>
            <a:r>
              <a:rPr lang="ko-KR" altLang="en-US" sz="1100" dirty="0" smtClean="0"/>
              <a:t>지도중심의 </a:t>
            </a:r>
            <a:r>
              <a:rPr lang="en-US" altLang="ko-KR" sz="1100" dirty="0" smtClean="0"/>
              <a:t>Y</a:t>
            </a:r>
            <a:r>
              <a:rPr lang="ko-KR" altLang="en-US" sz="1100" dirty="0" smtClean="0"/>
              <a:t>좌표 값을 가지고 있는 변수②와 크기를 비교해 </a:t>
            </a:r>
            <a:endParaRPr lang="en-US" altLang="ko-KR" sz="1100" dirty="0" smtClean="0"/>
          </a:p>
          <a:p>
            <a:endParaRPr lang="en-US" altLang="ko-KR" sz="1100" dirty="0" smtClean="0"/>
          </a:p>
          <a:p>
            <a:r>
              <a:rPr lang="ko-KR" altLang="en-US" sz="1100" dirty="0" smtClean="0"/>
              <a:t>변수⑦의 </a:t>
            </a:r>
            <a:r>
              <a:rPr lang="en-US" altLang="ko-KR" sz="1100" dirty="0" smtClean="0"/>
              <a:t>Y</a:t>
            </a:r>
            <a:r>
              <a:rPr lang="ko-KR" altLang="en-US" sz="1100" dirty="0" smtClean="0"/>
              <a:t>좌표가 변수②의 </a:t>
            </a:r>
            <a:r>
              <a:rPr lang="en-US" altLang="ko-KR" sz="1100" dirty="0" smtClean="0"/>
              <a:t>Y</a:t>
            </a:r>
            <a:r>
              <a:rPr lang="ko-KR" altLang="en-US" sz="1100" dirty="0" smtClean="0"/>
              <a:t>좌표 보다 큰지 확인해서 노란색점이 </a:t>
            </a:r>
            <a:endParaRPr lang="en-US" altLang="ko-KR" sz="1100" dirty="0" smtClean="0"/>
          </a:p>
          <a:p>
            <a:endParaRPr lang="en-US" altLang="ko-KR" sz="1100" dirty="0" smtClean="0"/>
          </a:p>
          <a:p>
            <a:r>
              <a:rPr lang="ko-KR" altLang="en-US" sz="1100" dirty="0" smtClean="0"/>
              <a:t>지도중심 아래쪽에 있는지 확인하는 설정입니다</a:t>
            </a:r>
            <a:r>
              <a:rPr lang="en-US" altLang="ko-KR" sz="1100" dirty="0" smtClean="0"/>
              <a:t>.</a:t>
            </a:r>
            <a:r>
              <a:rPr lang="ko-KR" altLang="en-US" sz="1100" dirty="0" smtClean="0"/>
              <a:t> </a:t>
            </a:r>
            <a:endParaRPr lang="en-US" altLang="ko-KR" sz="1100" dirty="0" smtClean="0"/>
          </a:p>
          <a:p>
            <a:endParaRPr lang="en-US" altLang="ko-KR" sz="1100" dirty="0" smtClean="0"/>
          </a:p>
          <a:p>
            <a:r>
              <a:rPr lang="en-US" altLang="ko-KR" sz="1100" dirty="0" smtClean="0"/>
              <a:t>[</a:t>
            </a:r>
            <a:r>
              <a:rPr lang="ko-KR" altLang="en-US" sz="1100" dirty="0" smtClean="0"/>
              <a:t>실행할 명령 설정</a:t>
            </a:r>
            <a:r>
              <a:rPr lang="en-US" altLang="ko-KR" sz="1100" dirty="0" smtClean="0"/>
              <a:t>]</a:t>
            </a:r>
          </a:p>
          <a:p>
            <a:r>
              <a:rPr lang="ko-KR" altLang="en-US" sz="1100" dirty="0" smtClean="0"/>
              <a:t>오른쪽 방향키를 눌렀다 뗀다</a:t>
            </a:r>
            <a:r>
              <a:rPr lang="en-US" altLang="ko-KR" sz="1100" dirty="0" smtClean="0"/>
              <a:t>.</a:t>
            </a:r>
            <a:br>
              <a:rPr lang="en-US" altLang="ko-KR" sz="1100" dirty="0" smtClean="0"/>
            </a:br>
            <a:r>
              <a:rPr lang="ko-KR" altLang="en-US" sz="1100" dirty="0" smtClean="0"/>
              <a:t>오른쪽 방향키를 눌렀다 뗀다</a:t>
            </a:r>
            <a:r>
              <a:rPr lang="en-US" altLang="ko-KR" sz="1100" dirty="0" smtClean="0"/>
              <a:t>.</a:t>
            </a:r>
          </a:p>
          <a:p>
            <a:r>
              <a:rPr lang="en-US" altLang="ko-KR" sz="1100" dirty="0" smtClean="0"/>
              <a:t>(</a:t>
            </a:r>
            <a:r>
              <a:rPr lang="ko-KR" altLang="en-US" sz="1100" dirty="0" smtClean="0"/>
              <a:t>오른쪽 방향키를 </a:t>
            </a:r>
            <a:r>
              <a:rPr lang="en-US" altLang="ko-KR" sz="1100" dirty="0" smtClean="0"/>
              <a:t>2</a:t>
            </a:r>
            <a:r>
              <a:rPr lang="ko-KR" altLang="en-US" sz="1100" dirty="0" smtClean="0"/>
              <a:t>번 누른 이유는 지도 중심 위쪽과의 거리가 멀기 때문에 빠르게 지도를 회전시키기 위해 오른쪽방향키를 두 번 눌러준 것인데 굳이 두 번을 안 눌러도 분석기 동작간격을 </a:t>
            </a:r>
            <a:r>
              <a:rPr lang="en-US" altLang="ko-KR" sz="1100" dirty="0" smtClean="0"/>
              <a:t>0</a:t>
            </a:r>
            <a:r>
              <a:rPr lang="ko-KR" altLang="en-US" sz="1100" dirty="0" smtClean="0"/>
              <a:t>을로 놓고 사용하면 아주 빠르기 때문에 금방 지도회전을 합니다</a:t>
            </a:r>
            <a:r>
              <a:rPr lang="en-US" altLang="ko-KR" sz="1100" dirty="0" smtClean="0"/>
              <a:t>.</a:t>
            </a:r>
            <a:r>
              <a:rPr lang="ko-KR" altLang="en-US" sz="1100" dirty="0" smtClean="0"/>
              <a:t> </a:t>
            </a:r>
            <a:r>
              <a:rPr lang="en-US" altLang="ko-KR" sz="1100" dirty="0" smtClean="0"/>
              <a:t>)</a:t>
            </a:r>
          </a:p>
          <a:p>
            <a:endParaRPr lang="en-US" altLang="ko-KR" sz="1100" dirty="0" smtClean="0"/>
          </a:p>
          <a:p>
            <a:r>
              <a:rPr lang="en-US" altLang="ko-KR" sz="1100" dirty="0" smtClean="0"/>
              <a:t>[</a:t>
            </a:r>
            <a:r>
              <a:rPr lang="ko-KR" altLang="en-US" sz="1100" dirty="0" smtClean="0"/>
              <a:t>다음 항목</a:t>
            </a:r>
            <a:r>
              <a:rPr lang="en-US" altLang="ko-KR" sz="1100" dirty="0" smtClean="0"/>
              <a:t>]</a:t>
            </a:r>
          </a:p>
          <a:p>
            <a:r>
              <a:rPr lang="ko-KR" altLang="en-US" sz="1100" dirty="0" smtClean="0"/>
              <a:t>조건이 맞으면 </a:t>
            </a:r>
            <a:r>
              <a:rPr lang="en-US" altLang="ko-KR" sz="1100" dirty="0" smtClean="0"/>
              <a:t>&lt;</a:t>
            </a:r>
            <a:r>
              <a:rPr lang="ko-KR" altLang="en-US" sz="1100" dirty="0" smtClean="0"/>
              <a:t>중심 위쪽 확인</a:t>
            </a:r>
            <a:r>
              <a:rPr lang="en-US" altLang="ko-KR" sz="1100" dirty="0" smtClean="0"/>
              <a:t>(</a:t>
            </a:r>
            <a:r>
              <a:rPr lang="ko-KR" altLang="en-US" sz="1100" dirty="0" smtClean="0"/>
              <a:t>왼쪽</a:t>
            </a:r>
            <a:r>
              <a:rPr lang="en-US" altLang="ko-KR" sz="1100" dirty="0" smtClean="0"/>
              <a:t>)&gt; </a:t>
            </a:r>
            <a:r>
              <a:rPr lang="ko-KR" altLang="en-US" sz="1100" dirty="0" smtClean="0"/>
              <a:t>항목으로 넘겨줍니다</a:t>
            </a:r>
            <a:r>
              <a:rPr lang="en-US" altLang="ko-KR" sz="1100" dirty="0" smtClean="0"/>
              <a:t>.</a:t>
            </a:r>
          </a:p>
          <a:p>
            <a:endParaRPr lang="en-US" altLang="ko-KR" sz="1100" dirty="0" smtClean="0"/>
          </a:p>
          <a:p>
            <a:r>
              <a:rPr lang="ko-KR" altLang="en-US" sz="1100" dirty="0" smtClean="0"/>
              <a:t>조건이 거짓이면 </a:t>
            </a:r>
            <a:r>
              <a:rPr lang="en-US" altLang="ko-KR" sz="1100" dirty="0" smtClean="0"/>
              <a:t>&lt;</a:t>
            </a:r>
            <a:r>
              <a:rPr lang="ko-KR" altLang="en-US" sz="1100" dirty="0" smtClean="0"/>
              <a:t>왼쪽</a:t>
            </a:r>
            <a:r>
              <a:rPr lang="en-US" altLang="ko-KR" sz="1100" dirty="0" smtClean="0"/>
              <a:t>&gt; </a:t>
            </a:r>
            <a:r>
              <a:rPr lang="ko-KR" altLang="en-US" sz="1100" dirty="0" smtClean="0"/>
              <a:t>항목으로 넘겨줍니다</a:t>
            </a:r>
            <a:r>
              <a:rPr lang="en-US" altLang="ko-KR" sz="1100" dirty="0" smtClean="0"/>
              <a:t>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857356" y="5072074"/>
            <a:ext cx="278153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100" dirty="0" smtClean="0"/>
              <a:t>현재 항목은 노란색점이 지도에서 빨간색</a:t>
            </a:r>
            <a:endParaRPr lang="en-US" altLang="ko-KR" sz="1100" dirty="0" smtClean="0"/>
          </a:p>
          <a:p>
            <a:r>
              <a:rPr lang="ko-KR" altLang="en-US" sz="1100" dirty="0" smtClean="0"/>
              <a:t>부분에 있는지 확인하는 설정입니다</a:t>
            </a:r>
            <a:r>
              <a:rPr lang="en-US" altLang="ko-KR" sz="1100" dirty="0" smtClean="0"/>
              <a:t>.</a:t>
            </a:r>
            <a:endParaRPr lang="ko-KR" alt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786314" y="0"/>
            <a:ext cx="4357686" cy="66941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100" dirty="0" smtClean="0"/>
              <a:t>[</a:t>
            </a:r>
            <a:r>
              <a:rPr lang="ko-KR" altLang="en-US" sz="1100" dirty="0" smtClean="0"/>
              <a:t>조건 설정</a:t>
            </a:r>
            <a:r>
              <a:rPr lang="en-US" altLang="ko-KR" sz="1100" dirty="0" smtClean="0"/>
              <a:t>]</a:t>
            </a:r>
          </a:p>
          <a:p>
            <a:r>
              <a:rPr lang="ko-KR" altLang="en-US" sz="1100" dirty="0" smtClean="0"/>
              <a:t>지도중심 위쪽으로 설정한 범위에 노란색점이 나타났는지 확인하는 설정입니다</a:t>
            </a:r>
            <a:r>
              <a:rPr lang="en-US" altLang="ko-KR" sz="1100" dirty="0" smtClean="0"/>
              <a:t>.</a:t>
            </a:r>
          </a:p>
          <a:p>
            <a:endParaRPr lang="en-US" altLang="ko-KR" sz="1100" dirty="0" smtClean="0"/>
          </a:p>
          <a:p>
            <a:r>
              <a:rPr lang="en-US" altLang="ko-KR" sz="1100" dirty="0" smtClean="0"/>
              <a:t>[</a:t>
            </a:r>
            <a:r>
              <a:rPr lang="ko-KR" altLang="en-US" sz="1100" dirty="0" smtClean="0"/>
              <a:t>실행할 명령 설정</a:t>
            </a:r>
            <a:r>
              <a:rPr lang="en-US" altLang="ko-KR" sz="1100" dirty="0" smtClean="0"/>
              <a:t>]</a:t>
            </a:r>
          </a:p>
          <a:p>
            <a:r>
              <a:rPr lang="ko-KR" altLang="en-US" sz="1100" dirty="0" smtClean="0"/>
              <a:t>위쪽</a:t>
            </a:r>
            <a:r>
              <a:rPr lang="en-US" altLang="ko-KR" sz="1100" dirty="0" smtClean="0"/>
              <a:t>(</a:t>
            </a:r>
            <a:r>
              <a:rPr lang="ko-KR" altLang="en-US" sz="1100" dirty="0" smtClean="0"/>
              <a:t>↑</a:t>
            </a:r>
            <a:r>
              <a:rPr lang="en-US" altLang="ko-KR" sz="1100" dirty="0" smtClean="0"/>
              <a:t>)</a:t>
            </a:r>
            <a:r>
              <a:rPr lang="ko-KR" altLang="en-US" sz="1100" dirty="0" smtClean="0"/>
              <a:t>키를 눌렀다 뗀다</a:t>
            </a:r>
            <a:endParaRPr lang="en-US" altLang="ko-KR" sz="1100" dirty="0" smtClean="0"/>
          </a:p>
          <a:p>
            <a:r>
              <a:rPr lang="en-US" altLang="ko-KR" sz="1100" dirty="0" smtClean="0"/>
              <a:t>(</a:t>
            </a:r>
            <a:r>
              <a:rPr lang="ko-KR" altLang="en-US" sz="1100" dirty="0" smtClean="0"/>
              <a:t>중심점과 노란색점이 가까워지기 위해 위쪽 방향키를 눌러 앞으로 이동</a:t>
            </a:r>
            <a:r>
              <a:rPr lang="en-US" altLang="ko-KR" sz="1100" dirty="0" smtClean="0"/>
              <a:t>)</a:t>
            </a:r>
          </a:p>
          <a:p>
            <a:endParaRPr lang="en-US" altLang="ko-KR" sz="1100" dirty="0" smtClean="0"/>
          </a:p>
          <a:p>
            <a:r>
              <a:rPr lang="ko-KR" altLang="en-US" sz="1100" dirty="0" smtClean="0"/>
              <a:t>변수①</a:t>
            </a:r>
            <a:endParaRPr lang="en-US" altLang="ko-KR" sz="1100" dirty="0" smtClean="0"/>
          </a:p>
          <a:p>
            <a:r>
              <a:rPr lang="ko-KR" altLang="en-US" sz="1100" dirty="0" smtClean="0"/>
              <a:t>지도화면 중심의 </a:t>
            </a:r>
            <a:r>
              <a:rPr lang="en-US" altLang="ko-KR" sz="1100" dirty="0" smtClean="0"/>
              <a:t>Y=524 </a:t>
            </a:r>
            <a:r>
              <a:rPr lang="ko-KR" altLang="en-US" sz="1100" dirty="0" smtClean="0"/>
              <a:t>좌표입니다</a:t>
            </a:r>
            <a:r>
              <a:rPr lang="en-US" altLang="ko-KR" sz="1100" dirty="0" smtClean="0"/>
              <a:t>.</a:t>
            </a:r>
          </a:p>
          <a:p>
            <a:r>
              <a:rPr lang="en-US" altLang="ko-KR" sz="1100" dirty="0" smtClean="0"/>
              <a:t>(</a:t>
            </a:r>
            <a:r>
              <a:rPr lang="ko-KR" altLang="en-US" sz="1100" dirty="0" smtClean="0"/>
              <a:t>여기서 중심 </a:t>
            </a:r>
            <a:r>
              <a:rPr lang="en-US" altLang="ko-KR" sz="1100" dirty="0" smtClean="0"/>
              <a:t>Y=524 </a:t>
            </a:r>
            <a:r>
              <a:rPr lang="ko-KR" altLang="en-US" sz="1100" dirty="0" smtClean="0"/>
              <a:t>좌표는 노란색점이 지도중심 위쪽으로 일정 영역에 들어와 있는지 확인하기 위해 사용합니다</a:t>
            </a:r>
            <a:r>
              <a:rPr lang="en-US" altLang="ko-KR" sz="1100" dirty="0" smtClean="0"/>
              <a:t>.)</a:t>
            </a:r>
          </a:p>
          <a:p>
            <a:endParaRPr lang="en-US" altLang="ko-KR" sz="1100" dirty="0" smtClean="0"/>
          </a:p>
          <a:p>
            <a:r>
              <a:rPr lang="ko-KR" altLang="en-US" sz="1100" dirty="0" smtClean="0"/>
              <a:t>변수②</a:t>
            </a:r>
            <a:endParaRPr lang="en-US" altLang="ko-KR" sz="1100" dirty="0" smtClean="0"/>
          </a:p>
          <a:p>
            <a:r>
              <a:rPr lang="ko-KR" altLang="en-US" sz="1100" dirty="0" smtClean="0"/>
              <a:t>지도중심 위쪽 확인 범위에서 찾도록 한 노란색점을 찾으면 찾은 좌표를 변수②에 저장하는 것입니다</a:t>
            </a:r>
            <a:r>
              <a:rPr lang="en-US" altLang="ko-KR" sz="1100" dirty="0" smtClean="0"/>
              <a:t>.</a:t>
            </a:r>
          </a:p>
          <a:p>
            <a:endParaRPr lang="en-US" altLang="ko-KR" sz="1100" dirty="0" smtClean="0"/>
          </a:p>
          <a:p>
            <a:r>
              <a:rPr lang="ko-KR" altLang="en-US" sz="1100" dirty="0" smtClean="0"/>
              <a:t>변수③</a:t>
            </a:r>
            <a:endParaRPr lang="en-US" altLang="ko-KR" sz="1100" dirty="0" smtClean="0"/>
          </a:p>
          <a:p>
            <a:r>
              <a:rPr lang="en-US" altLang="ko-KR" sz="1100" dirty="0" smtClean="0"/>
              <a:t>X,Y</a:t>
            </a:r>
            <a:r>
              <a:rPr lang="ko-KR" altLang="en-US" sz="1100" dirty="0" smtClean="0"/>
              <a:t>좌표에서 </a:t>
            </a:r>
            <a:r>
              <a:rPr lang="en-US" altLang="ko-KR" sz="1100" dirty="0" smtClean="0"/>
              <a:t>Y</a:t>
            </a:r>
            <a:r>
              <a:rPr lang="ko-KR" altLang="en-US" sz="1100" dirty="0" smtClean="0"/>
              <a:t>좌표만 빼내기 위한 설정입니다</a:t>
            </a:r>
            <a:r>
              <a:rPr lang="en-US" altLang="ko-KR" sz="1100" dirty="0" smtClean="0"/>
              <a:t>.</a:t>
            </a:r>
          </a:p>
          <a:p>
            <a:endParaRPr lang="en-US" altLang="ko-KR" sz="1100" dirty="0" smtClean="0"/>
          </a:p>
          <a:p>
            <a:r>
              <a:rPr lang="ko-KR" altLang="en-US" sz="1100" dirty="0" smtClean="0"/>
              <a:t>변수④</a:t>
            </a:r>
            <a:endParaRPr lang="en-US" altLang="ko-KR" sz="1100" dirty="0" smtClean="0"/>
          </a:p>
          <a:p>
            <a:r>
              <a:rPr lang="ko-KR" altLang="en-US" sz="1100" dirty="0" smtClean="0"/>
              <a:t>중심점의 어느 정도의 영역에  노란색점이 가까워 졌는지를 확인 확인하기 위한 좌표설정입니다</a:t>
            </a:r>
            <a:r>
              <a:rPr lang="en-US" altLang="ko-KR" sz="1100" dirty="0" smtClean="0"/>
              <a:t>.</a:t>
            </a:r>
          </a:p>
          <a:p>
            <a:r>
              <a:rPr lang="en-US" altLang="ko-KR" sz="1100" dirty="0" smtClean="0"/>
              <a:t>(</a:t>
            </a:r>
            <a:r>
              <a:rPr lang="ko-KR" altLang="en-US" sz="1100" dirty="0" smtClean="0"/>
              <a:t>밑에 그림의 맨 밑 빨간줄이 지도 중심이고 그 위에 빨간색 줄이 변수④에 </a:t>
            </a:r>
            <a:r>
              <a:rPr lang="en-US" altLang="ko-KR" sz="1100" dirty="0" smtClean="0"/>
              <a:t>Y</a:t>
            </a:r>
            <a:r>
              <a:rPr lang="ko-KR" altLang="en-US" sz="1100" dirty="0" smtClean="0"/>
              <a:t>좌표를 저장한 위치입니다</a:t>
            </a:r>
            <a:r>
              <a:rPr lang="en-US" altLang="ko-KR" sz="1100" dirty="0" smtClean="0"/>
              <a:t>.</a:t>
            </a:r>
          </a:p>
          <a:p>
            <a:r>
              <a:rPr lang="ko-KR" altLang="en-US" sz="1100" dirty="0" smtClean="0"/>
              <a:t>중심 빨간색 줄과 그 위에 빨간색 줄 사이에 노란색점이 들어오는지 확인하기 위한 좌표설정 입니다</a:t>
            </a:r>
            <a:r>
              <a:rPr lang="en-US" altLang="ko-KR" sz="1100" dirty="0" smtClean="0"/>
              <a:t>.)</a:t>
            </a:r>
            <a:r>
              <a:rPr lang="ko-KR" altLang="en-US" sz="1100" dirty="0" smtClean="0"/>
              <a:t> </a:t>
            </a:r>
            <a:endParaRPr lang="en-US" altLang="ko-KR" sz="1100" dirty="0" smtClean="0"/>
          </a:p>
          <a:p>
            <a:endParaRPr lang="en-US" altLang="ko-KR" sz="1100" dirty="0" smtClean="0"/>
          </a:p>
          <a:p>
            <a:r>
              <a:rPr lang="ko-KR" altLang="en-US" sz="1100" dirty="0" smtClean="0"/>
              <a:t>변수⑤</a:t>
            </a:r>
            <a:endParaRPr lang="en-US" altLang="ko-KR" sz="1100" dirty="0" smtClean="0"/>
          </a:p>
          <a:p>
            <a:r>
              <a:rPr lang="ko-KR" altLang="en-US" sz="1100" dirty="0" smtClean="0"/>
              <a:t>변수②에 변수③을 곱해서 나온 값을 변수⑤에 넣습니다</a:t>
            </a:r>
            <a:r>
              <a:rPr lang="en-US" altLang="ko-KR" sz="1100" dirty="0" smtClean="0"/>
              <a:t>.</a:t>
            </a:r>
          </a:p>
          <a:p>
            <a:r>
              <a:rPr lang="en-US" altLang="ko-KR" sz="1100" dirty="0" smtClean="0"/>
              <a:t>(</a:t>
            </a:r>
            <a:r>
              <a:rPr lang="ko-KR" altLang="en-US" sz="1100" dirty="0" smtClean="0"/>
              <a:t>예</a:t>
            </a:r>
            <a:r>
              <a:rPr lang="en-US" altLang="ko-KR" sz="1100" dirty="0" smtClean="0"/>
              <a:t>)</a:t>
            </a:r>
            <a:r>
              <a:rPr lang="ko-KR" altLang="en-US" sz="1100" dirty="0" smtClean="0"/>
              <a:t>변수②</a:t>
            </a:r>
            <a:r>
              <a:rPr lang="en-US" altLang="ko-KR" sz="1100" dirty="0" smtClean="0"/>
              <a:t>(X=500, Y=500) </a:t>
            </a:r>
            <a:br>
              <a:rPr lang="en-US" altLang="ko-KR" sz="1100" dirty="0" smtClean="0"/>
            </a:br>
            <a:r>
              <a:rPr lang="en-US" altLang="ko-KR" sz="1100" dirty="0" smtClean="0"/>
              <a:t>   X</a:t>
            </a:r>
            <a:r>
              <a:rPr lang="ko-KR" altLang="en-US" sz="1100" dirty="0" smtClean="0"/>
              <a:t>변수③</a:t>
            </a:r>
            <a:r>
              <a:rPr lang="en-US" altLang="ko-KR" sz="1100" dirty="0" smtClean="0"/>
              <a:t>(X=000, Y=001)</a:t>
            </a:r>
            <a:br>
              <a:rPr lang="en-US" altLang="ko-KR" sz="1100" dirty="0" smtClean="0"/>
            </a:br>
            <a:r>
              <a:rPr lang="en-US" altLang="ko-KR" sz="1100" dirty="0" smtClean="0"/>
              <a:t>   =</a:t>
            </a:r>
            <a:r>
              <a:rPr lang="ko-KR" altLang="en-US" sz="1100" dirty="0" smtClean="0"/>
              <a:t>변수⑤</a:t>
            </a:r>
            <a:r>
              <a:rPr lang="en-US" altLang="ko-KR" sz="1100" dirty="0" smtClean="0"/>
              <a:t>(X=000, Y=500)</a:t>
            </a:r>
          </a:p>
          <a:p>
            <a:endParaRPr lang="en-US" altLang="ko-KR" sz="1100" dirty="0" smtClean="0"/>
          </a:p>
          <a:p>
            <a:r>
              <a:rPr lang="en-US" altLang="ko-KR" sz="1100" dirty="0" smtClean="0"/>
              <a:t>[</a:t>
            </a:r>
            <a:r>
              <a:rPr lang="ko-KR" altLang="en-US" sz="1100" dirty="0" smtClean="0"/>
              <a:t>다음 항목</a:t>
            </a:r>
            <a:r>
              <a:rPr lang="en-US" altLang="ko-KR" sz="1100" dirty="0" smtClean="0"/>
              <a:t>]</a:t>
            </a:r>
          </a:p>
          <a:p>
            <a:r>
              <a:rPr lang="ko-KR" altLang="en-US" sz="1100" dirty="0" smtClean="0"/>
              <a:t>조건이 맞으면 </a:t>
            </a:r>
            <a:r>
              <a:rPr lang="en-US" altLang="ko-KR" sz="1100" dirty="0" smtClean="0"/>
              <a:t>&lt;</a:t>
            </a:r>
            <a:r>
              <a:rPr lang="ko-KR" altLang="en-US" sz="1100" dirty="0" smtClean="0"/>
              <a:t>노란점과 중심점 거리 확인</a:t>
            </a:r>
            <a:r>
              <a:rPr lang="en-US" altLang="ko-KR" sz="1100" dirty="0" smtClean="0"/>
              <a:t>(</a:t>
            </a:r>
            <a:r>
              <a:rPr lang="ko-KR" altLang="en-US" sz="1100" dirty="0" smtClean="0"/>
              <a:t>왼쪽</a:t>
            </a:r>
            <a:r>
              <a:rPr lang="en-US" altLang="ko-KR" sz="1100" dirty="0" smtClean="0"/>
              <a:t>)&gt; </a:t>
            </a:r>
            <a:r>
              <a:rPr lang="ko-KR" altLang="en-US" sz="1100" dirty="0" smtClean="0"/>
              <a:t>항목으로 넘겨줍니다</a:t>
            </a:r>
            <a:r>
              <a:rPr lang="en-US" altLang="ko-KR" sz="1100" dirty="0" smtClean="0"/>
              <a:t>.</a:t>
            </a:r>
          </a:p>
          <a:p>
            <a:r>
              <a:rPr lang="ko-KR" altLang="en-US" sz="1100" dirty="0" smtClean="0"/>
              <a:t>조건이 거짓이면 </a:t>
            </a:r>
            <a:r>
              <a:rPr lang="en-US" altLang="ko-KR" sz="1100" dirty="0" smtClean="0"/>
              <a:t>&lt;</a:t>
            </a:r>
            <a:r>
              <a:rPr lang="ko-KR" altLang="en-US" sz="1100" dirty="0" smtClean="0"/>
              <a:t>왼쪽</a:t>
            </a:r>
            <a:r>
              <a:rPr lang="en-US" altLang="ko-KR" sz="1100" dirty="0" smtClean="0"/>
              <a:t>&gt; </a:t>
            </a:r>
            <a:r>
              <a:rPr lang="ko-KR" altLang="en-US" sz="1100" dirty="0" smtClean="0"/>
              <a:t>항목으로 넘겨줍니다</a:t>
            </a:r>
            <a:r>
              <a:rPr lang="en-US" altLang="ko-KR" sz="1100" dirty="0" smtClean="0"/>
              <a:t>.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815427" cy="5000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43306" y="4800600"/>
            <a:ext cx="9144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4815200" cy="50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4786314" y="0"/>
            <a:ext cx="4357686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100" dirty="0" smtClean="0"/>
              <a:t>[</a:t>
            </a:r>
            <a:r>
              <a:rPr lang="ko-KR" altLang="en-US" sz="1100" dirty="0" smtClean="0"/>
              <a:t>조건 설정</a:t>
            </a:r>
            <a:r>
              <a:rPr lang="en-US" altLang="ko-KR" sz="1100" dirty="0" smtClean="0"/>
              <a:t>]</a:t>
            </a:r>
          </a:p>
          <a:p>
            <a:r>
              <a:rPr lang="ko-KR" altLang="en-US" sz="1100" dirty="0" smtClean="0"/>
              <a:t>변수④</a:t>
            </a:r>
            <a:r>
              <a:rPr lang="en-US" altLang="ko-KR" sz="1100" dirty="0" smtClean="0"/>
              <a:t>&lt;</a:t>
            </a:r>
            <a:r>
              <a:rPr lang="ko-KR" altLang="en-US" sz="1100" dirty="0" smtClean="0"/>
              <a:t>변수⑤</a:t>
            </a:r>
            <a:r>
              <a:rPr lang="en-US" altLang="ko-KR" sz="1100" dirty="0" smtClean="0"/>
              <a:t>&lt;</a:t>
            </a:r>
            <a:r>
              <a:rPr lang="ko-KR" altLang="en-US" sz="1100" dirty="0" smtClean="0"/>
              <a:t>변수①이면 </a:t>
            </a:r>
            <a:r>
              <a:rPr lang="ko-KR" altLang="en-US" sz="1100" dirty="0" smtClean="0"/>
              <a:t>이 설정은 </a:t>
            </a:r>
            <a:endParaRPr lang="en-US" altLang="ko-KR" sz="1100" dirty="0" smtClean="0"/>
          </a:p>
          <a:p>
            <a:endParaRPr lang="en-US" altLang="ko-KR" sz="1100" dirty="0" smtClean="0"/>
          </a:p>
          <a:p>
            <a:endParaRPr lang="en-US" altLang="ko-KR" sz="1100" dirty="0" smtClean="0"/>
          </a:p>
          <a:p>
            <a:endParaRPr lang="en-US" altLang="ko-KR" sz="1100" dirty="0" smtClean="0"/>
          </a:p>
          <a:p>
            <a:endParaRPr lang="en-US" altLang="ko-KR" sz="1100" dirty="0" smtClean="0"/>
          </a:p>
          <a:p>
            <a:endParaRPr lang="en-US" altLang="ko-KR" sz="1100" dirty="0" smtClean="0"/>
          </a:p>
          <a:p>
            <a:endParaRPr lang="en-US" altLang="ko-KR" sz="1100" dirty="0" smtClean="0"/>
          </a:p>
          <a:p>
            <a:endParaRPr lang="en-US" altLang="ko-KR" sz="1100" dirty="0" smtClean="0"/>
          </a:p>
          <a:p>
            <a:endParaRPr lang="en-US" altLang="ko-KR" sz="1100" dirty="0" smtClean="0"/>
          </a:p>
          <a:p>
            <a:endParaRPr lang="en-US" altLang="ko-KR" sz="1100" dirty="0" smtClean="0"/>
          </a:p>
          <a:p>
            <a:endParaRPr lang="en-US" altLang="ko-KR" sz="1100" dirty="0" smtClean="0"/>
          </a:p>
          <a:p>
            <a:endParaRPr lang="en-US" altLang="ko-KR" sz="1100" dirty="0" smtClean="0"/>
          </a:p>
          <a:p>
            <a:endParaRPr lang="en-US" altLang="ko-KR" sz="1100" dirty="0" smtClean="0"/>
          </a:p>
          <a:p>
            <a:endParaRPr lang="en-US" altLang="ko-KR" sz="1100" dirty="0" smtClean="0"/>
          </a:p>
          <a:p>
            <a:r>
              <a:rPr lang="ko-KR" altLang="en-US" sz="1100" dirty="0" smtClean="0"/>
              <a:t>위의 그림처럼 변수⑤의 </a:t>
            </a:r>
            <a:r>
              <a:rPr lang="en-US" altLang="ko-KR" sz="1100" dirty="0" smtClean="0"/>
              <a:t>Y</a:t>
            </a:r>
            <a:r>
              <a:rPr lang="ko-KR" altLang="en-US" sz="1100" dirty="0" smtClean="0"/>
              <a:t>좌표가 </a:t>
            </a:r>
            <a:endParaRPr lang="en-US" altLang="ko-KR" sz="1100" dirty="0" smtClean="0"/>
          </a:p>
          <a:p>
            <a:r>
              <a:rPr lang="ko-KR" altLang="en-US" sz="1100" dirty="0" smtClean="0"/>
              <a:t>변수①의 </a:t>
            </a:r>
            <a:r>
              <a:rPr lang="en-US" altLang="ko-KR" sz="1100" dirty="0" smtClean="0"/>
              <a:t>Y</a:t>
            </a:r>
            <a:r>
              <a:rPr lang="ko-KR" altLang="en-US" sz="1100" dirty="0" smtClean="0"/>
              <a:t>좌표보다 작거나  </a:t>
            </a:r>
            <a:endParaRPr lang="en-US" altLang="ko-KR" sz="1100" dirty="0" smtClean="0"/>
          </a:p>
          <a:p>
            <a:r>
              <a:rPr lang="ko-KR" altLang="en-US" sz="1100" dirty="0" smtClean="0"/>
              <a:t>변수④의 </a:t>
            </a:r>
            <a:r>
              <a:rPr lang="en-US" altLang="ko-KR" sz="1100" dirty="0" smtClean="0"/>
              <a:t>Y</a:t>
            </a:r>
            <a:r>
              <a:rPr lang="ko-KR" altLang="en-US" sz="1100" dirty="0" smtClean="0"/>
              <a:t>좌표보다 큰지를 확인하는 설정 입니다</a:t>
            </a:r>
            <a:r>
              <a:rPr lang="en-US" altLang="ko-KR" sz="1100" dirty="0" smtClean="0"/>
              <a:t>.</a:t>
            </a:r>
          </a:p>
          <a:p>
            <a:r>
              <a:rPr lang="en-US" altLang="ko-KR" sz="1100" dirty="0" smtClean="0"/>
              <a:t>(Y</a:t>
            </a:r>
            <a:r>
              <a:rPr lang="ko-KR" altLang="en-US" sz="1100" dirty="0" smtClean="0"/>
              <a:t>좌표는 위로 올라 갈수록 좌표 숫자가 작아지고 밑으로 내려 갈수록 숫자가 커집니다</a:t>
            </a:r>
            <a:r>
              <a:rPr lang="en-US" altLang="ko-KR" sz="1100" dirty="0" smtClean="0"/>
              <a:t>.)</a:t>
            </a:r>
          </a:p>
          <a:p>
            <a:endParaRPr lang="en-US" altLang="ko-KR" sz="1100" dirty="0" smtClean="0"/>
          </a:p>
          <a:p>
            <a:r>
              <a:rPr lang="en-US" altLang="ko-KR" sz="1100" dirty="0" smtClean="0"/>
              <a:t>[</a:t>
            </a:r>
            <a:r>
              <a:rPr lang="ko-KR" altLang="en-US" sz="1100" dirty="0" smtClean="0"/>
              <a:t>실행할 명령 설정</a:t>
            </a:r>
            <a:r>
              <a:rPr lang="en-US" altLang="ko-KR" sz="1100" dirty="0" smtClean="0"/>
              <a:t>]</a:t>
            </a:r>
          </a:p>
          <a:p>
            <a:r>
              <a:rPr lang="en-US" altLang="ko-KR" sz="1100" dirty="0" smtClean="0"/>
              <a:t>OK </a:t>
            </a:r>
            <a:r>
              <a:rPr lang="ko-KR" altLang="en-US" sz="1100" dirty="0" smtClean="0"/>
              <a:t>그냥 끝났다고 설정한 것입니다</a:t>
            </a:r>
            <a:r>
              <a:rPr lang="en-US" altLang="ko-KR" sz="1100" dirty="0" smtClean="0"/>
              <a:t>.</a:t>
            </a:r>
          </a:p>
          <a:p>
            <a:endParaRPr lang="en-US" altLang="ko-KR" sz="1100" dirty="0" smtClean="0"/>
          </a:p>
          <a:p>
            <a:r>
              <a:rPr lang="en-US" altLang="ko-KR" sz="1100" dirty="0" smtClean="0"/>
              <a:t>[</a:t>
            </a:r>
            <a:r>
              <a:rPr lang="ko-KR" altLang="en-US" sz="1100" dirty="0" smtClean="0"/>
              <a:t>다음 항목</a:t>
            </a:r>
            <a:r>
              <a:rPr lang="en-US" altLang="ko-KR" sz="1100" dirty="0" smtClean="0"/>
              <a:t>]</a:t>
            </a:r>
          </a:p>
          <a:p>
            <a:r>
              <a:rPr lang="ko-KR" altLang="en-US" sz="1100" dirty="0" smtClean="0"/>
              <a:t>조건이 거짓이면 </a:t>
            </a:r>
            <a:r>
              <a:rPr lang="en-US" altLang="ko-KR" sz="1100" dirty="0" smtClean="0"/>
              <a:t>&lt;</a:t>
            </a:r>
            <a:r>
              <a:rPr lang="ko-KR" altLang="en-US" sz="1100" dirty="0" smtClean="0"/>
              <a:t>중심 위쪽 확인</a:t>
            </a:r>
            <a:r>
              <a:rPr lang="en-US" altLang="ko-KR" sz="1100" dirty="0" smtClean="0"/>
              <a:t>(</a:t>
            </a:r>
            <a:r>
              <a:rPr lang="ko-KR" altLang="en-US" sz="1100" dirty="0" smtClean="0"/>
              <a:t>왼쪽</a:t>
            </a:r>
            <a:r>
              <a:rPr lang="en-US" altLang="ko-KR" sz="1100" dirty="0" smtClean="0"/>
              <a:t>)&gt;</a:t>
            </a:r>
            <a:r>
              <a:rPr lang="ko-KR" altLang="en-US" sz="1100" dirty="0" smtClean="0"/>
              <a:t>으로 넘깁니다</a:t>
            </a:r>
            <a:r>
              <a:rPr lang="en-US" altLang="ko-KR" sz="1100" dirty="0" smtClean="0"/>
              <a:t>.</a:t>
            </a:r>
          </a:p>
          <a:p>
            <a:r>
              <a:rPr lang="en-US" altLang="ko-KR" sz="1100" dirty="0" smtClean="0"/>
              <a:t>(</a:t>
            </a:r>
            <a:r>
              <a:rPr lang="ko-KR" altLang="en-US" sz="1100" dirty="0" smtClean="0"/>
              <a:t>조건이 틀리면 다시 검색 하도록 하는 것입니다</a:t>
            </a:r>
            <a:r>
              <a:rPr lang="en-US" altLang="ko-KR" sz="1100" dirty="0" smtClean="0"/>
              <a:t>.)</a:t>
            </a:r>
          </a:p>
          <a:p>
            <a:r>
              <a:rPr lang="ko-KR" altLang="en-US" sz="1100" dirty="0" smtClean="0"/>
              <a:t> </a:t>
            </a:r>
            <a:endParaRPr lang="en-US" altLang="ko-KR" sz="1100" dirty="0" smtClean="0"/>
          </a:p>
        </p:txBody>
      </p:sp>
      <p:grpSp>
        <p:nvGrpSpPr>
          <p:cNvPr id="14" name="그룹 13"/>
          <p:cNvGrpSpPr/>
          <p:nvPr/>
        </p:nvGrpSpPr>
        <p:grpSpPr>
          <a:xfrm>
            <a:off x="4857752" y="428604"/>
            <a:ext cx="1533525" cy="2085975"/>
            <a:chOff x="2857488" y="4772025"/>
            <a:chExt cx="1533525" cy="2085975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857488" y="4772025"/>
              <a:ext cx="1533525" cy="2085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7" name="TextBox 6"/>
            <p:cNvSpPr txBox="1"/>
            <p:nvPr/>
          </p:nvSpPr>
          <p:spPr>
            <a:xfrm>
              <a:off x="3786182" y="6215082"/>
              <a:ext cx="569387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000" dirty="0" smtClean="0"/>
                <a:t>변수④</a:t>
              </a:r>
              <a:endParaRPr lang="en-US" altLang="ko-KR" sz="1000" dirty="0" smtClean="0"/>
            </a:p>
            <a:p>
              <a:r>
                <a:rPr lang="ko-KR" altLang="en-US" sz="1000" dirty="0" smtClean="0"/>
                <a:t>변수⑤</a:t>
              </a:r>
              <a:endParaRPr lang="en-US" altLang="ko-KR" sz="1000" dirty="0" smtClean="0"/>
            </a:p>
            <a:p>
              <a:r>
                <a:rPr lang="ko-KR" altLang="en-US" sz="1000" dirty="0" smtClean="0"/>
                <a:t>변수①</a:t>
              </a:r>
              <a:endParaRPr lang="en-US" altLang="ko-KR" sz="1000" dirty="0" smtClean="0"/>
            </a:p>
          </p:txBody>
        </p:sp>
        <p:sp>
          <p:nvSpPr>
            <p:cNvPr id="8" name="타원 7"/>
            <p:cNvSpPr/>
            <p:nvPr/>
          </p:nvSpPr>
          <p:spPr>
            <a:xfrm>
              <a:off x="3214678" y="6429396"/>
              <a:ext cx="142876" cy="142876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cxnSp>
          <p:nvCxnSpPr>
            <p:cNvPr id="10" name="직선 화살표 연결선 9"/>
            <p:cNvCxnSpPr/>
            <p:nvPr/>
          </p:nvCxnSpPr>
          <p:spPr>
            <a:xfrm rot="10800000">
              <a:off x="3428992" y="6357958"/>
              <a:ext cx="428628" cy="1588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직선 화살표 연결선 10"/>
            <p:cNvCxnSpPr/>
            <p:nvPr/>
          </p:nvCxnSpPr>
          <p:spPr>
            <a:xfrm rot="10800000" flipV="1">
              <a:off x="3428992" y="6500834"/>
              <a:ext cx="428628" cy="8753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직선 화살표 연결선 11"/>
            <p:cNvCxnSpPr/>
            <p:nvPr/>
          </p:nvCxnSpPr>
          <p:spPr>
            <a:xfrm rot="10800000">
              <a:off x="3428992" y="6643710"/>
              <a:ext cx="428628" cy="1588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5365766" cy="5572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5357818" y="1"/>
            <a:ext cx="3786182" cy="7032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100" dirty="0" smtClean="0"/>
              <a:t>[</a:t>
            </a:r>
            <a:r>
              <a:rPr lang="ko-KR" altLang="en-US" sz="1100" dirty="0" smtClean="0"/>
              <a:t>조건 설정</a:t>
            </a:r>
            <a:r>
              <a:rPr lang="en-US" altLang="ko-KR" sz="1100" dirty="0" smtClean="0"/>
              <a:t>]</a:t>
            </a:r>
          </a:p>
          <a:p>
            <a:r>
              <a:rPr lang="ko-KR" altLang="en-US" sz="1100" dirty="0" smtClean="0"/>
              <a:t>지도화면 전체을 노란색 점이 나타났는지 범위 검색을 합니다</a:t>
            </a:r>
            <a:r>
              <a:rPr lang="en-US" altLang="ko-KR" sz="1100" dirty="0" smtClean="0"/>
              <a:t>.</a:t>
            </a:r>
            <a:r>
              <a:rPr lang="ko-KR" altLang="en-US" sz="1100" dirty="0" smtClean="0"/>
              <a:t> </a:t>
            </a:r>
            <a:endParaRPr lang="en-US" altLang="ko-KR" sz="1100" dirty="0" smtClean="0"/>
          </a:p>
          <a:p>
            <a:endParaRPr lang="en-US" altLang="ko-KR" sz="1100" dirty="0" smtClean="0"/>
          </a:p>
          <a:p>
            <a:r>
              <a:rPr lang="en-US" altLang="ko-KR" sz="1100" dirty="0" smtClean="0"/>
              <a:t>[</a:t>
            </a:r>
            <a:r>
              <a:rPr lang="ko-KR" altLang="en-US" sz="1100" dirty="0" smtClean="0"/>
              <a:t>실행할 명령 설정</a:t>
            </a:r>
            <a:r>
              <a:rPr lang="en-US" altLang="ko-KR" sz="1100" dirty="0" smtClean="0"/>
              <a:t>]</a:t>
            </a:r>
          </a:p>
          <a:p>
            <a:r>
              <a:rPr lang="ko-KR" altLang="en-US" sz="1100" dirty="0" smtClean="0"/>
              <a:t>변수①</a:t>
            </a:r>
            <a:endParaRPr lang="en-US" altLang="ko-KR" sz="1100" dirty="0" smtClean="0"/>
          </a:p>
          <a:p>
            <a:r>
              <a:rPr lang="ko-KR" altLang="en-US" sz="1100" dirty="0" smtClean="0"/>
              <a:t>지도화면 중심의 </a:t>
            </a:r>
            <a:r>
              <a:rPr lang="en-US" altLang="ko-KR" sz="1100" dirty="0" smtClean="0"/>
              <a:t>X=727 </a:t>
            </a:r>
            <a:r>
              <a:rPr lang="ko-KR" altLang="en-US" sz="1100" dirty="0" smtClean="0"/>
              <a:t>좌표입니다</a:t>
            </a:r>
            <a:r>
              <a:rPr lang="en-US" altLang="ko-KR" sz="1100" dirty="0" smtClean="0"/>
              <a:t>.</a:t>
            </a:r>
          </a:p>
          <a:p>
            <a:r>
              <a:rPr lang="ko-KR" altLang="en-US" sz="1100" dirty="0" smtClean="0"/>
              <a:t>이 좌표를 기준으로 좌 우를 나눕니다</a:t>
            </a:r>
            <a:r>
              <a:rPr lang="en-US" altLang="ko-KR" sz="1100" dirty="0" smtClean="0"/>
              <a:t>.</a:t>
            </a:r>
          </a:p>
          <a:p>
            <a:endParaRPr lang="en-US" altLang="ko-KR" sz="1100" dirty="0" smtClean="0"/>
          </a:p>
          <a:p>
            <a:r>
              <a:rPr lang="ko-KR" altLang="en-US" sz="1100" dirty="0" smtClean="0"/>
              <a:t>변수②</a:t>
            </a:r>
            <a:r>
              <a:rPr lang="en-US" altLang="ko-KR" sz="1100" dirty="0" smtClean="0"/>
              <a:t/>
            </a:r>
            <a:br>
              <a:rPr lang="en-US" altLang="ko-KR" sz="1100" dirty="0" smtClean="0"/>
            </a:br>
            <a:r>
              <a:rPr lang="ko-KR" altLang="en-US" sz="1100" dirty="0" smtClean="0"/>
              <a:t>지도화면 중심의 </a:t>
            </a:r>
            <a:r>
              <a:rPr lang="en-US" altLang="ko-KR" sz="1100" dirty="0" smtClean="0"/>
              <a:t>Y=524 </a:t>
            </a:r>
            <a:r>
              <a:rPr lang="ko-KR" altLang="en-US" sz="1100" dirty="0" smtClean="0"/>
              <a:t>좌표입니다</a:t>
            </a:r>
            <a:r>
              <a:rPr lang="en-US" altLang="ko-KR" sz="1100" dirty="0" smtClean="0"/>
              <a:t>.</a:t>
            </a:r>
          </a:p>
          <a:p>
            <a:r>
              <a:rPr lang="ko-KR" altLang="en-US" sz="1100" dirty="0" smtClean="0"/>
              <a:t>이 좌표를 기준으로 상 하로 나눕니다</a:t>
            </a:r>
            <a:r>
              <a:rPr lang="en-US" altLang="ko-KR" sz="1100" dirty="0" smtClean="0"/>
              <a:t>.</a:t>
            </a:r>
          </a:p>
          <a:p>
            <a:r>
              <a:rPr lang="en-US" altLang="ko-KR" sz="1100" dirty="0" smtClean="0"/>
              <a:t>(</a:t>
            </a:r>
            <a:r>
              <a:rPr lang="ko-KR" altLang="en-US" sz="1100" dirty="0" smtClean="0"/>
              <a:t>좌표를 나누는 이유는 크기 비교 할 때 </a:t>
            </a:r>
            <a:r>
              <a:rPr lang="en-US" altLang="ko-KR" sz="1100" dirty="0" smtClean="0"/>
              <a:t>X,Y</a:t>
            </a:r>
            <a:r>
              <a:rPr lang="ko-KR" altLang="en-US" sz="1100" dirty="0" smtClean="0"/>
              <a:t>좌표 값이</a:t>
            </a:r>
            <a:r>
              <a:rPr lang="en-US" altLang="ko-KR" sz="1100" dirty="0" smtClean="0"/>
              <a:t> </a:t>
            </a:r>
            <a:r>
              <a:rPr lang="ko-KR" altLang="en-US" sz="1100" dirty="0" smtClean="0"/>
              <a:t>다르다 보니 나누어서 비교를 하려고 나눈 것입니다</a:t>
            </a:r>
            <a:r>
              <a:rPr lang="en-US" altLang="ko-KR" sz="1100" dirty="0" smtClean="0"/>
              <a:t>.)</a:t>
            </a:r>
          </a:p>
          <a:p>
            <a:endParaRPr lang="en-US" altLang="ko-KR" sz="1100" dirty="0" smtClean="0"/>
          </a:p>
          <a:p>
            <a:r>
              <a:rPr lang="ko-KR" altLang="en-US" sz="1100" dirty="0" smtClean="0"/>
              <a:t>변수③</a:t>
            </a:r>
            <a:endParaRPr lang="en-US" altLang="ko-KR" sz="1100" dirty="0" smtClean="0"/>
          </a:p>
          <a:p>
            <a:r>
              <a:rPr lang="ko-KR" altLang="en-US" sz="1100" dirty="0" smtClean="0"/>
              <a:t>지도화면에서 범위검색으로 찾도록 한 노란색점을 찾으면 찾은 좌표를 변수③에 저장하는 것입니다</a:t>
            </a:r>
            <a:r>
              <a:rPr lang="en-US" altLang="ko-KR" sz="1100" dirty="0" smtClean="0"/>
              <a:t>.</a:t>
            </a:r>
          </a:p>
          <a:p>
            <a:endParaRPr lang="en-US" altLang="ko-KR" sz="1100" dirty="0" smtClean="0"/>
          </a:p>
          <a:p>
            <a:r>
              <a:rPr lang="ko-KR" altLang="en-US" sz="1100" dirty="0" smtClean="0"/>
              <a:t>변수④</a:t>
            </a:r>
            <a:endParaRPr lang="en-US" altLang="ko-KR" sz="1100" dirty="0" smtClean="0"/>
          </a:p>
          <a:p>
            <a:r>
              <a:rPr lang="en-US" altLang="ko-KR" sz="1100" dirty="0" smtClean="0"/>
              <a:t>X,Y</a:t>
            </a:r>
            <a:r>
              <a:rPr lang="ko-KR" altLang="en-US" sz="1100" dirty="0" smtClean="0"/>
              <a:t>좌표에서 </a:t>
            </a:r>
            <a:r>
              <a:rPr lang="en-US" altLang="ko-KR" sz="1100" dirty="0" smtClean="0"/>
              <a:t>X</a:t>
            </a:r>
            <a:r>
              <a:rPr lang="ko-KR" altLang="en-US" sz="1100" dirty="0" smtClean="0"/>
              <a:t>좌표만 빼내기 위한 설정입니다</a:t>
            </a:r>
            <a:r>
              <a:rPr lang="en-US" altLang="ko-KR" sz="1100" dirty="0" smtClean="0"/>
              <a:t>.</a:t>
            </a:r>
          </a:p>
          <a:p>
            <a:endParaRPr lang="en-US" altLang="ko-KR" sz="1100" dirty="0" smtClean="0"/>
          </a:p>
          <a:p>
            <a:r>
              <a:rPr lang="ko-KR" altLang="en-US" sz="1100" dirty="0" smtClean="0"/>
              <a:t>변수⑤</a:t>
            </a:r>
            <a:endParaRPr lang="en-US" altLang="ko-KR" sz="1100" dirty="0" smtClean="0"/>
          </a:p>
          <a:p>
            <a:r>
              <a:rPr lang="en-US" altLang="ko-KR" sz="1100" dirty="0" smtClean="0"/>
              <a:t>X,Y</a:t>
            </a:r>
            <a:r>
              <a:rPr lang="ko-KR" altLang="en-US" sz="1100" dirty="0" smtClean="0"/>
              <a:t>좌표에서 </a:t>
            </a:r>
            <a:r>
              <a:rPr lang="en-US" altLang="ko-KR" sz="1100" dirty="0" smtClean="0"/>
              <a:t>Y</a:t>
            </a:r>
            <a:r>
              <a:rPr lang="ko-KR" altLang="en-US" sz="1100" dirty="0" smtClean="0"/>
              <a:t>좌표만 빼내기 위한 설정입니다</a:t>
            </a:r>
            <a:r>
              <a:rPr lang="en-US" altLang="ko-KR" sz="1100" dirty="0" smtClean="0"/>
              <a:t>.</a:t>
            </a:r>
          </a:p>
          <a:p>
            <a:endParaRPr lang="en-US" altLang="ko-KR" sz="1100" dirty="0" smtClean="0"/>
          </a:p>
          <a:p>
            <a:r>
              <a:rPr lang="ko-KR" altLang="en-US" sz="1100" dirty="0" smtClean="0"/>
              <a:t>변수⑥</a:t>
            </a:r>
            <a:endParaRPr lang="en-US" altLang="ko-KR" sz="1100" dirty="0" smtClean="0"/>
          </a:p>
          <a:p>
            <a:r>
              <a:rPr lang="ko-KR" altLang="en-US" sz="1100" dirty="0" smtClean="0"/>
              <a:t>변수③에 변수④를 곱해서 나온 값을 변수⑥에 넣습니다</a:t>
            </a:r>
            <a:r>
              <a:rPr lang="en-US" altLang="ko-KR" sz="1100" dirty="0" smtClean="0"/>
              <a:t>.</a:t>
            </a:r>
          </a:p>
          <a:p>
            <a:endParaRPr lang="en-US" altLang="ko-KR" sz="1100" dirty="0" smtClean="0"/>
          </a:p>
          <a:p>
            <a:r>
              <a:rPr lang="en-US" altLang="ko-KR" sz="1100" dirty="0" smtClean="0"/>
              <a:t>(</a:t>
            </a:r>
            <a:r>
              <a:rPr lang="ko-KR" altLang="en-US" sz="1100" dirty="0" smtClean="0"/>
              <a:t>예</a:t>
            </a:r>
            <a:r>
              <a:rPr lang="en-US" altLang="ko-KR" sz="1100" dirty="0" smtClean="0"/>
              <a:t>)</a:t>
            </a:r>
            <a:r>
              <a:rPr lang="ko-KR" altLang="en-US" sz="1100" dirty="0" smtClean="0"/>
              <a:t>변수③</a:t>
            </a:r>
            <a:r>
              <a:rPr lang="en-US" altLang="ko-KR" sz="1100" dirty="0" smtClean="0"/>
              <a:t>(X=500, Y=500) </a:t>
            </a:r>
            <a:br>
              <a:rPr lang="en-US" altLang="ko-KR" sz="1100" dirty="0" smtClean="0"/>
            </a:br>
            <a:r>
              <a:rPr lang="en-US" altLang="ko-KR" sz="1100" dirty="0" smtClean="0"/>
              <a:t>   X</a:t>
            </a:r>
            <a:r>
              <a:rPr lang="ko-KR" altLang="en-US" sz="1100" dirty="0" smtClean="0"/>
              <a:t>변수④</a:t>
            </a:r>
            <a:r>
              <a:rPr lang="en-US" altLang="ko-KR" sz="1100" dirty="0" smtClean="0"/>
              <a:t>(X=   1, Y=   0)</a:t>
            </a:r>
            <a:r>
              <a:rPr lang="ko-KR" altLang="en-US" sz="1100" dirty="0" smtClean="0"/>
              <a:t> </a:t>
            </a:r>
            <a:r>
              <a:rPr lang="en-US" altLang="ko-KR" sz="1100" dirty="0" smtClean="0"/>
              <a:t/>
            </a:r>
            <a:br>
              <a:rPr lang="en-US" altLang="ko-KR" sz="1100" dirty="0" smtClean="0"/>
            </a:br>
            <a:r>
              <a:rPr lang="en-US" altLang="ko-KR" sz="1100" dirty="0" smtClean="0"/>
              <a:t>   =</a:t>
            </a:r>
            <a:r>
              <a:rPr lang="ko-KR" altLang="en-US" sz="1100" dirty="0" smtClean="0"/>
              <a:t>변수⑥</a:t>
            </a:r>
            <a:r>
              <a:rPr lang="en-US" altLang="ko-KR" sz="1100" dirty="0" smtClean="0"/>
              <a:t>(X=500, Y=   0)</a:t>
            </a:r>
          </a:p>
          <a:p>
            <a:r>
              <a:rPr lang="en-US" altLang="ko-KR" sz="1100" dirty="0" smtClean="0"/>
              <a:t>X=500 </a:t>
            </a:r>
            <a:r>
              <a:rPr lang="ko-KR" altLang="en-US" sz="1100" dirty="0" smtClean="0"/>
              <a:t>곱하기</a:t>
            </a:r>
            <a:r>
              <a:rPr lang="en-US" altLang="ko-KR" sz="1100" dirty="0" smtClean="0"/>
              <a:t> X=001 =500</a:t>
            </a:r>
            <a:r>
              <a:rPr lang="ko-KR" altLang="en-US" sz="1100" dirty="0" smtClean="0"/>
              <a:t>입니다</a:t>
            </a:r>
            <a:r>
              <a:rPr lang="en-US" altLang="ko-KR" sz="1100" dirty="0" smtClean="0"/>
              <a:t>.</a:t>
            </a:r>
          </a:p>
          <a:p>
            <a:r>
              <a:rPr lang="en-US" altLang="ko-KR" sz="1100" dirty="0" smtClean="0"/>
              <a:t>Y=500 </a:t>
            </a:r>
            <a:r>
              <a:rPr lang="ko-KR" altLang="en-US" sz="1100" dirty="0" smtClean="0"/>
              <a:t>곱하기 </a:t>
            </a:r>
            <a:r>
              <a:rPr lang="en-US" altLang="ko-KR" sz="1100" dirty="0" smtClean="0"/>
              <a:t>Y=000 =0</a:t>
            </a:r>
            <a:r>
              <a:rPr lang="ko-KR" altLang="en-US" sz="1100" dirty="0" smtClean="0"/>
              <a:t>입니다</a:t>
            </a:r>
            <a:r>
              <a:rPr lang="en-US" altLang="ko-KR" sz="1100" dirty="0" smtClean="0"/>
              <a:t>.</a:t>
            </a:r>
          </a:p>
          <a:p>
            <a:endParaRPr lang="en-US" altLang="ko-KR" sz="1100" dirty="0" smtClean="0"/>
          </a:p>
          <a:p>
            <a:r>
              <a:rPr lang="ko-KR" altLang="en-US" sz="1100" dirty="0" smtClean="0"/>
              <a:t>변수⑦</a:t>
            </a:r>
            <a:endParaRPr lang="en-US" altLang="ko-KR" sz="1100" dirty="0" smtClean="0"/>
          </a:p>
          <a:p>
            <a:r>
              <a:rPr lang="ko-KR" altLang="en-US" sz="1100" dirty="0" smtClean="0"/>
              <a:t>변수③에 변수⑤ 를 곱해서 나온 값을 변수⑥에 넣습니다</a:t>
            </a:r>
            <a:r>
              <a:rPr lang="en-US" altLang="ko-KR" sz="1100" dirty="0" smtClean="0"/>
              <a:t>.</a:t>
            </a:r>
          </a:p>
          <a:p>
            <a:r>
              <a:rPr lang="en-US" altLang="ko-KR" sz="1100" dirty="0" smtClean="0"/>
              <a:t>(</a:t>
            </a:r>
            <a:r>
              <a:rPr lang="ko-KR" altLang="en-US" sz="1100" dirty="0" smtClean="0"/>
              <a:t>위와 같은 방법으로 변수⑦에 </a:t>
            </a:r>
            <a:r>
              <a:rPr lang="en-US" altLang="ko-KR" sz="1100" dirty="0" smtClean="0"/>
              <a:t>Y</a:t>
            </a:r>
            <a:r>
              <a:rPr lang="ko-KR" altLang="en-US" sz="1100" dirty="0" smtClean="0"/>
              <a:t>좌표 값만 넣는 것입니다</a:t>
            </a:r>
            <a:r>
              <a:rPr lang="en-US" altLang="ko-KR" sz="1100" dirty="0" smtClean="0"/>
              <a:t>.)</a:t>
            </a:r>
            <a:br>
              <a:rPr lang="en-US" altLang="ko-KR" sz="1100" dirty="0" smtClean="0"/>
            </a:br>
            <a:endParaRPr lang="en-US" altLang="ko-KR" sz="1100" dirty="0" smtClean="0"/>
          </a:p>
          <a:p>
            <a:r>
              <a:rPr lang="en-US" altLang="ko-KR" sz="1100" dirty="0" smtClean="0"/>
              <a:t>[</a:t>
            </a:r>
            <a:r>
              <a:rPr lang="ko-KR" altLang="en-US" sz="1100" dirty="0" smtClean="0"/>
              <a:t>다음 항목</a:t>
            </a:r>
            <a:r>
              <a:rPr lang="en-US" altLang="ko-KR" sz="1100" dirty="0" smtClean="0"/>
              <a:t>]</a:t>
            </a:r>
            <a:br>
              <a:rPr lang="en-US" altLang="ko-KR" sz="1100" dirty="0" smtClean="0"/>
            </a:br>
            <a:r>
              <a:rPr lang="ko-KR" altLang="en-US" sz="1100" dirty="0" smtClean="0"/>
              <a:t>조건이 맞으면 다음 </a:t>
            </a:r>
            <a:r>
              <a:rPr lang="en-US" altLang="ko-KR" sz="1100" dirty="0" smtClean="0"/>
              <a:t>&lt;</a:t>
            </a:r>
            <a:r>
              <a:rPr lang="ko-KR" altLang="en-US" sz="1100" dirty="0" smtClean="0"/>
              <a:t>오른쪽</a:t>
            </a:r>
            <a:r>
              <a:rPr lang="en-US" altLang="ko-KR" sz="1100" dirty="0" smtClean="0"/>
              <a:t>(</a:t>
            </a:r>
            <a:r>
              <a:rPr lang="ko-KR" altLang="en-US" sz="1100" dirty="0" smtClean="0"/>
              <a:t>위</a:t>
            </a:r>
            <a:r>
              <a:rPr lang="en-US" altLang="ko-KR" sz="1100" dirty="0" smtClean="0"/>
              <a:t>)&gt; </a:t>
            </a:r>
            <a:r>
              <a:rPr lang="ko-KR" altLang="en-US" sz="1100" dirty="0" smtClean="0"/>
              <a:t>항목으로 넘깁니다</a:t>
            </a:r>
            <a:r>
              <a:rPr lang="en-US" altLang="ko-KR" sz="1100" dirty="0" smtClean="0"/>
              <a:t>.</a:t>
            </a:r>
            <a:endParaRPr lang="ko-KR" alt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506667" cy="46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37333" y="0"/>
            <a:ext cx="4506667" cy="46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6072198" y="4643446"/>
            <a:ext cx="307180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100" dirty="0" smtClean="0"/>
              <a:t>[</a:t>
            </a:r>
            <a:r>
              <a:rPr lang="ko-KR" altLang="en-US" sz="1100" dirty="0" smtClean="0"/>
              <a:t>조건 설정</a:t>
            </a:r>
            <a:r>
              <a:rPr lang="en-US" altLang="ko-KR" sz="1100" dirty="0" smtClean="0"/>
              <a:t>]</a:t>
            </a:r>
          </a:p>
          <a:p>
            <a:r>
              <a:rPr lang="en-US" altLang="ko-KR" sz="1100" dirty="0" smtClean="0"/>
              <a:t>-</a:t>
            </a:r>
            <a:r>
              <a:rPr lang="ko-KR" altLang="en-US" sz="1100" dirty="0" smtClean="0"/>
              <a:t>변수①보다</a:t>
            </a:r>
            <a:r>
              <a:rPr lang="en-US" altLang="ko-KR" sz="1100" dirty="0" smtClean="0"/>
              <a:t> </a:t>
            </a:r>
            <a:r>
              <a:rPr lang="ko-KR" altLang="en-US" sz="1100" dirty="0" smtClean="0"/>
              <a:t>변수⑥이 큰지 확인해서 노란색점이 화면 오른쪽에 있는지 확인합니다</a:t>
            </a:r>
            <a:r>
              <a:rPr lang="en-US" altLang="ko-KR" sz="1100" dirty="0" smtClean="0"/>
              <a:t>.</a:t>
            </a:r>
          </a:p>
          <a:p>
            <a:r>
              <a:rPr lang="en-US" altLang="ko-KR" sz="1100" dirty="0" smtClean="0"/>
              <a:t>-</a:t>
            </a:r>
            <a:r>
              <a:rPr lang="ko-KR" altLang="en-US" sz="1100" dirty="0" smtClean="0"/>
              <a:t>변수②보다 변수⑦이 큰지 확인해서 노란색점이 화면 아래쪽에 있는지 확인합니다</a:t>
            </a:r>
            <a:r>
              <a:rPr lang="en-US" altLang="ko-KR" sz="1100" dirty="0" smtClean="0"/>
              <a:t>.</a:t>
            </a:r>
          </a:p>
          <a:p>
            <a:r>
              <a:rPr lang="en-US" altLang="ko-KR" sz="1100" dirty="0" smtClean="0"/>
              <a:t>[</a:t>
            </a:r>
            <a:r>
              <a:rPr lang="ko-KR" altLang="en-US" sz="1100" dirty="0" smtClean="0"/>
              <a:t>실행할 명령 설정</a:t>
            </a:r>
            <a:r>
              <a:rPr lang="en-US" altLang="ko-KR" sz="1100" dirty="0" smtClean="0"/>
              <a:t>]</a:t>
            </a:r>
          </a:p>
          <a:p>
            <a:r>
              <a:rPr lang="en-US" altLang="ko-KR" sz="1100" dirty="0" smtClean="0"/>
              <a:t>-</a:t>
            </a:r>
            <a:r>
              <a:rPr lang="ko-KR" altLang="en-US" sz="1100" dirty="0" smtClean="0"/>
              <a:t>조건이 맞으면 왼쪽</a:t>
            </a:r>
            <a:r>
              <a:rPr lang="en-US" altLang="ko-KR" sz="1100" dirty="0" smtClean="0"/>
              <a:t>(</a:t>
            </a:r>
            <a:r>
              <a:rPr lang="ko-KR" altLang="en-US" sz="1100" dirty="0" smtClean="0"/>
              <a:t>←</a:t>
            </a:r>
            <a:r>
              <a:rPr lang="en-US" altLang="ko-KR" sz="1100" dirty="0" smtClean="0"/>
              <a:t>)</a:t>
            </a:r>
            <a:r>
              <a:rPr lang="ko-KR" altLang="en-US" sz="1100" dirty="0" smtClean="0"/>
              <a:t>방향키를 두 번 눌러 지도를 회전시킵니다</a:t>
            </a:r>
            <a:r>
              <a:rPr lang="en-US" altLang="ko-KR" sz="1100" dirty="0" smtClean="0"/>
              <a:t>.</a:t>
            </a:r>
          </a:p>
          <a:p>
            <a:r>
              <a:rPr lang="en-US" altLang="ko-KR" sz="1100" dirty="0" smtClean="0"/>
              <a:t>[</a:t>
            </a:r>
            <a:r>
              <a:rPr lang="ko-KR" altLang="en-US" sz="1100" dirty="0" smtClean="0"/>
              <a:t>다음 항목</a:t>
            </a:r>
            <a:r>
              <a:rPr lang="en-US" altLang="ko-KR" sz="1100" dirty="0" smtClean="0"/>
              <a:t>]</a:t>
            </a:r>
          </a:p>
          <a:p>
            <a:r>
              <a:rPr lang="ko-KR" altLang="en-US" sz="1100" dirty="0" smtClean="0"/>
              <a:t>조건이 참이면 </a:t>
            </a:r>
            <a:r>
              <a:rPr lang="en-US" altLang="ko-KR" sz="1100" dirty="0" smtClean="0"/>
              <a:t>&lt;</a:t>
            </a:r>
            <a:r>
              <a:rPr lang="ko-KR" altLang="en-US" sz="1100" dirty="0" smtClean="0"/>
              <a:t>중심 위쪽 확인</a:t>
            </a:r>
            <a:r>
              <a:rPr lang="en-US" altLang="ko-KR" sz="1100" dirty="0" smtClean="0"/>
              <a:t>(</a:t>
            </a:r>
            <a:r>
              <a:rPr lang="ko-KR" altLang="en-US" sz="1100" dirty="0" smtClean="0"/>
              <a:t>오른쪽</a:t>
            </a:r>
            <a:r>
              <a:rPr lang="en-US" altLang="ko-KR" sz="1100" dirty="0" smtClean="0"/>
              <a:t>)&gt;</a:t>
            </a:r>
            <a:r>
              <a:rPr lang="ko-KR" altLang="en-US" sz="1100" dirty="0" smtClean="0"/>
              <a:t>항목으로 넘깁니다</a:t>
            </a:r>
            <a:r>
              <a:rPr lang="en-US" altLang="ko-KR" sz="1100" dirty="0" smtClean="0"/>
              <a:t>.</a:t>
            </a:r>
          </a:p>
          <a:p>
            <a:r>
              <a:rPr lang="ko-KR" altLang="en-US" sz="1100" dirty="0" smtClean="0"/>
              <a:t>조건이 거짓이면</a:t>
            </a:r>
            <a:r>
              <a:rPr lang="en-US" altLang="ko-KR" sz="1100" dirty="0" smtClean="0"/>
              <a:t>&lt;</a:t>
            </a:r>
            <a:r>
              <a:rPr lang="ko-KR" altLang="en-US" sz="1100" dirty="0" smtClean="0"/>
              <a:t>오른쪽</a:t>
            </a:r>
            <a:r>
              <a:rPr lang="en-US" altLang="ko-KR" sz="1100" dirty="0" smtClean="0"/>
              <a:t>&gt;</a:t>
            </a:r>
            <a:r>
              <a:rPr lang="ko-KR" altLang="en-US" sz="1100" dirty="0" smtClean="0"/>
              <a:t>항목으로 넘깁니다</a:t>
            </a:r>
            <a:endParaRPr lang="ko-KR" altLang="en-US" sz="1100" dirty="0"/>
          </a:p>
        </p:txBody>
      </p:sp>
      <p:grpSp>
        <p:nvGrpSpPr>
          <p:cNvPr id="6" name="그룹 5"/>
          <p:cNvGrpSpPr/>
          <p:nvPr/>
        </p:nvGrpSpPr>
        <p:grpSpPr>
          <a:xfrm>
            <a:off x="0" y="4714885"/>
            <a:ext cx="1510252" cy="1500197"/>
            <a:chOff x="6786578" y="4357694"/>
            <a:chExt cx="2105343" cy="2130420"/>
          </a:xfrm>
        </p:grpSpPr>
        <p:pic>
          <p:nvPicPr>
            <p:cNvPr id="7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858016" y="4357694"/>
              <a:ext cx="2019859" cy="213042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</p:pic>
        <p:sp>
          <p:nvSpPr>
            <p:cNvPr id="9" name="TextBox 8"/>
            <p:cNvSpPr txBox="1"/>
            <p:nvPr/>
          </p:nvSpPr>
          <p:spPr>
            <a:xfrm>
              <a:off x="6786578" y="6215082"/>
              <a:ext cx="393712" cy="1232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100" dirty="0" smtClean="0"/>
                <a:t>왼쪽</a:t>
              </a:r>
              <a:r>
                <a:rPr lang="en-US" altLang="ko-KR" sz="1100" dirty="0" smtClean="0"/>
                <a:t>(</a:t>
              </a:r>
              <a:r>
                <a:rPr lang="ko-KR" altLang="en-US" sz="1100" dirty="0" smtClean="0"/>
                <a:t>아래</a:t>
              </a:r>
              <a:r>
                <a:rPr lang="en-US" altLang="ko-KR" sz="1100" dirty="0" smtClean="0"/>
                <a:t>)</a:t>
              </a:r>
              <a:endParaRPr lang="ko-KR" altLang="en-US" sz="1100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7682817" y="6242269"/>
              <a:ext cx="460187" cy="1232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100" dirty="0" smtClean="0"/>
                <a:t>오른쪽</a:t>
              </a:r>
              <a:r>
                <a:rPr lang="en-US" altLang="ko-KR" sz="1100" dirty="0" smtClean="0"/>
                <a:t>(</a:t>
              </a:r>
              <a:r>
                <a:rPr lang="ko-KR" altLang="en-US" sz="1100" dirty="0" smtClean="0"/>
                <a:t>아래</a:t>
              </a:r>
              <a:r>
                <a:rPr lang="en-US" altLang="ko-KR" sz="1100" dirty="0" smtClean="0"/>
                <a:t>)</a:t>
              </a:r>
              <a:endParaRPr lang="ko-KR" altLang="en-US" sz="1100" dirty="0"/>
            </a:p>
          </p:txBody>
        </p:sp>
        <p:sp>
          <p:nvSpPr>
            <p:cNvPr id="11" name="직사각형 10"/>
            <p:cNvSpPr/>
            <p:nvPr/>
          </p:nvSpPr>
          <p:spPr>
            <a:xfrm>
              <a:off x="7881991" y="4357752"/>
              <a:ext cx="1009930" cy="1043595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858016" y="4357694"/>
              <a:ext cx="327238" cy="1232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100" dirty="0" smtClean="0"/>
                <a:t>왼쪽</a:t>
              </a:r>
              <a:r>
                <a:rPr lang="en-US" altLang="ko-KR" sz="1100" dirty="0" smtClean="0"/>
                <a:t>(</a:t>
              </a:r>
              <a:r>
                <a:rPr lang="ko-KR" altLang="en-US" sz="1100" dirty="0" smtClean="0"/>
                <a:t>위</a:t>
              </a:r>
              <a:r>
                <a:rPr lang="en-US" altLang="ko-KR" sz="1100" dirty="0" smtClean="0"/>
                <a:t>)</a:t>
              </a:r>
              <a:endParaRPr lang="ko-KR" altLang="en-US" sz="1100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7881991" y="4357694"/>
              <a:ext cx="393712" cy="1232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100" dirty="0" smtClean="0"/>
                <a:t>오른쪽</a:t>
              </a:r>
              <a:r>
                <a:rPr lang="en-US" altLang="ko-KR" sz="1100" dirty="0" smtClean="0"/>
                <a:t>(</a:t>
              </a:r>
              <a:r>
                <a:rPr lang="ko-KR" altLang="en-US" sz="1100" dirty="0" smtClean="0"/>
                <a:t>위</a:t>
              </a:r>
              <a:r>
                <a:rPr lang="en-US" altLang="ko-KR" sz="1100" dirty="0" smtClean="0"/>
                <a:t>)</a:t>
              </a:r>
              <a:endParaRPr lang="ko-KR" altLang="en-US" sz="1100" dirty="0"/>
            </a:p>
          </p:txBody>
        </p:sp>
      </p:grpSp>
      <p:grpSp>
        <p:nvGrpSpPr>
          <p:cNvPr id="13" name="그룹 12"/>
          <p:cNvGrpSpPr/>
          <p:nvPr/>
        </p:nvGrpSpPr>
        <p:grpSpPr>
          <a:xfrm>
            <a:off x="4572000" y="4714884"/>
            <a:ext cx="1510283" cy="1500197"/>
            <a:chOff x="6786578" y="4357694"/>
            <a:chExt cx="2105387" cy="2130420"/>
          </a:xfrm>
        </p:grpSpPr>
        <p:pic>
          <p:nvPicPr>
            <p:cNvPr id="14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858016" y="4357694"/>
              <a:ext cx="2019859" cy="213042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</p:pic>
        <p:sp>
          <p:nvSpPr>
            <p:cNvPr id="15" name="TextBox 14"/>
            <p:cNvSpPr txBox="1"/>
            <p:nvPr/>
          </p:nvSpPr>
          <p:spPr>
            <a:xfrm>
              <a:off x="6786578" y="6215082"/>
              <a:ext cx="393712" cy="1232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100" dirty="0" smtClean="0"/>
                <a:t>왼쪽</a:t>
              </a:r>
              <a:r>
                <a:rPr lang="en-US" altLang="ko-KR" sz="1100" dirty="0" smtClean="0"/>
                <a:t>(</a:t>
              </a:r>
              <a:r>
                <a:rPr lang="ko-KR" altLang="en-US" sz="1100" dirty="0" smtClean="0"/>
                <a:t>아래</a:t>
              </a:r>
              <a:r>
                <a:rPr lang="en-US" altLang="ko-KR" sz="1100" dirty="0" smtClean="0"/>
                <a:t>)</a:t>
              </a:r>
              <a:endParaRPr lang="ko-KR" altLang="en-US" sz="1100" dirty="0"/>
            </a:p>
          </p:txBody>
        </p:sp>
        <p:sp>
          <p:nvSpPr>
            <p:cNvPr id="17" name="직사각형 16"/>
            <p:cNvSpPr/>
            <p:nvPr/>
          </p:nvSpPr>
          <p:spPr>
            <a:xfrm>
              <a:off x="7882035" y="5372180"/>
              <a:ext cx="1009930" cy="1043595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858016" y="4357694"/>
              <a:ext cx="327238" cy="1232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100" dirty="0" smtClean="0"/>
                <a:t>왼쪽</a:t>
              </a:r>
              <a:r>
                <a:rPr lang="en-US" altLang="ko-KR" sz="1100" dirty="0" smtClean="0"/>
                <a:t>(</a:t>
              </a:r>
              <a:r>
                <a:rPr lang="ko-KR" altLang="en-US" sz="1100" dirty="0" smtClean="0"/>
                <a:t>위</a:t>
              </a:r>
              <a:r>
                <a:rPr lang="en-US" altLang="ko-KR" sz="1100" dirty="0" smtClean="0"/>
                <a:t>)</a:t>
              </a:r>
              <a:endParaRPr lang="ko-KR" altLang="en-US" sz="1100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7882036" y="4357694"/>
              <a:ext cx="393712" cy="1232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100" dirty="0" smtClean="0"/>
                <a:t>오른쪽</a:t>
              </a:r>
              <a:r>
                <a:rPr lang="en-US" altLang="ko-KR" sz="1100" dirty="0" smtClean="0"/>
                <a:t>(</a:t>
              </a:r>
              <a:r>
                <a:rPr lang="ko-KR" altLang="en-US" sz="1100" dirty="0" smtClean="0"/>
                <a:t>위</a:t>
              </a:r>
              <a:r>
                <a:rPr lang="en-US" altLang="ko-KR" sz="1100" dirty="0" smtClean="0"/>
                <a:t>)</a:t>
              </a:r>
              <a:endParaRPr lang="ko-KR" altLang="en-US" sz="1100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7682861" y="6242269"/>
              <a:ext cx="460188" cy="1232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100" dirty="0" smtClean="0"/>
                <a:t>오른쪽</a:t>
              </a:r>
              <a:r>
                <a:rPr lang="en-US" altLang="ko-KR" sz="1100" dirty="0" smtClean="0"/>
                <a:t>(</a:t>
              </a:r>
              <a:r>
                <a:rPr lang="ko-KR" altLang="en-US" sz="1100" dirty="0" smtClean="0"/>
                <a:t>아래</a:t>
              </a:r>
              <a:r>
                <a:rPr lang="en-US" altLang="ko-KR" sz="1100" dirty="0" smtClean="0"/>
                <a:t>)</a:t>
              </a:r>
              <a:endParaRPr lang="ko-KR" altLang="en-US" sz="1100" dirty="0"/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1500166" y="4643446"/>
            <a:ext cx="3071802" cy="2292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100" dirty="0" smtClean="0"/>
              <a:t>[</a:t>
            </a:r>
            <a:r>
              <a:rPr lang="ko-KR" altLang="en-US" sz="1100" dirty="0" smtClean="0"/>
              <a:t>조건 설정</a:t>
            </a:r>
            <a:r>
              <a:rPr lang="en-US" altLang="ko-KR" sz="1100" dirty="0" smtClean="0"/>
              <a:t>]</a:t>
            </a:r>
          </a:p>
          <a:p>
            <a:r>
              <a:rPr lang="en-US" altLang="ko-KR" sz="1100" dirty="0" smtClean="0"/>
              <a:t>-</a:t>
            </a:r>
            <a:r>
              <a:rPr lang="ko-KR" altLang="en-US" sz="1100" dirty="0" smtClean="0"/>
              <a:t>변수①보다</a:t>
            </a:r>
            <a:r>
              <a:rPr lang="en-US" altLang="ko-KR" sz="1100" dirty="0" smtClean="0"/>
              <a:t> </a:t>
            </a:r>
            <a:r>
              <a:rPr lang="ko-KR" altLang="en-US" sz="1100" dirty="0" smtClean="0"/>
              <a:t>변수⑥이 큰지 확인해서 노란색점이 화면 오른쪽에 있는지 확인합니다</a:t>
            </a:r>
            <a:r>
              <a:rPr lang="en-US" altLang="ko-KR" sz="1100" dirty="0" smtClean="0"/>
              <a:t>.</a:t>
            </a:r>
          </a:p>
          <a:p>
            <a:r>
              <a:rPr lang="en-US" altLang="ko-KR" sz="1100" dirty="0" smtClean="0"/>
              <a:t>-</a:t>
            </a:r>
            <a:r>
              <a:rPr lang="ko-KR" altLang="en-US" sz="1100" dirty="0" smtClean="0"/>
              <a:t>변수⑦이 변수②보다 작은지 확인해서 노란색점이 화면 위쪽에 있는지 확인합니다</a:t>
            </a:r>
            <a:r>
              <a:rPr lang="en-US" altLang="ko-KR" sz="1100" dirty="0" smtClean="0"/>
              <a:t>.</a:t>
            </a:r>
          </a:p>
          <a:p>
            <a:r>
              <a:rPr lang="en-US" altLang="ko-KR" sz="1100" dirty="0" smtClean="0"/>
              <a:t>[</a:t>
            </a:r>
            <a:r>
              <a:rPr lang="ko-KR" altLang="en-US" sz="1100" dirty="0" smtClean="0"/>
              <a:t>실행할 명령 설정</a:t>
            </a:r>
            <a:r>
              <a:rPr lang="en-US" altLang="ko-KR" sz="1100" dirty="0" smtClean="0"/>
              <a:t>]</a:t>
            </a:r>
          </a:p>
          <a:p>
            <a:r>
              <a:rPr lang="en-US" altLang="ko-KR" sz="1100" dirty="0" smtClean="0"/>
              <a:t>-</a:t>
            </a:r>
            <a:r>
              <a:rPr lang="ko-KR" altLang="en-US" sz="1100" dirty="0" smtClean="0"/>
              <a:t>조건이 맞으면 왼쪽</a:t>
            </a:r>
            <a:r>
              <a:rPr lang="en-US" altLang="ko-KR" sz="1100" dirty="0" smtClean="0"/>
              <a:t>(</a:t>
            </a:r>
            <a:r>
              <a:rPr lang="ko-KR" altLang="en-US" sz="1100" dirty="0" smtClean="0"/>
              <a:t>←</a:t>
            </a:r>
            <a:r>
              <a:rPr lang="en-US" altLang="ko-KR" sz="1100" dirty="0" smtClean="0"/>
              <a:t>)</a:t>
            </a:r>
            <a:r>
              <a:rPr lang="ko-KR" altLang="en-US" sz="1100" dirty="0" smtClean="0"/>
              <a:t>방향키를 눌러 지도를 회전시킵니다</a:t>
            </a:r>
            <a:r>
              <a:rPr lang="en-US" altLang="ko-KR" sz="1100" dirty="0" smtClean="0"/>
              <a:t>.</a:t>
            </a:r>
          </a:p>
          <a:p>
            <a:r>
              <a:rPr lang="en-US" altLang="ko-KR" sz="1100" dirty="0" smtClean="0"/>
              <a:t>[</a:t>
            </a:r>
            <a:r>
              <a:rPr lang="ko-KR" altLang="en-US" sz="1100" dirty="0" smtClean="0"/>
              <a:t>다음 항목</a:t>
            </a:r>
            <a:r>
              <a:rPr lang="en-US" altLang="ko-KR" sz="1100" dirty="0" smtClean="0"/>
              <a:t>]</a:t>
            </a:r>
          </a:p>
          <a:p>
            <a:r>
              <a:rPr lang="ko-KR" altLang="en-US" sz="1100" dirty="0" smtClean="0"/>
              <a:t>조건이 참이면 </a:t>
            </a:r>
            <a:r>
              <a:rPr lang="en-US" altLang="ko-KR" sz="1100" dirty="0" smtClean="0"/>
              <a:t>&lt;</a:t>
            </a:r>
            <a:r>
              <a:rPr lang="ko-KR" altLang="en-US" sz="1100" dirty="0" smtClean="0"/>
              <a:t>중심 위쪽 확인</a:t>
            </a:r>
            <a:r>
              <a:rPr lang="en-US" altLang="ko-KR" sz="1100" dirty="0" smtClean="0"/>
              <a:t>(</a:t>
            </a:r>
            <a:r>
              <a:rPr lang="ko-KR" altLang="en-US" sz="1100" dirty="0" smtClean="0"/>
              <a:t>오른쪽</a:t>
            </a:r>
            <a:r>
              <a:rPr lang="en-US" altLang="ko-KR" sz="1100" dirty="0" smtClean="0"/>
              <a:t>)&gt;</a:t>
            </a:r>
            <a:r>
              <a:rPr lang="ko-KR" altLang="en-US" sz="1100" dirty="0" smtClean="0"/>
              <a:t>항목으로 넘깁니다</a:t>
            </a:r>
            <a:r>
              <a:rPr lang="en-US" altLang="ko-KR" sz="1100" dirty="0" smtClean="0"/>
              <a:t>.</a:t>
            </a:r>
          </a:p>
          <a:p>
            <a:r>
              <a:rPr lang="ko-KR" altLang="en-US" sz="1100" dirty="0" smtClean="0"/>
              <a:t>조건이 거짓이면</a:t>
            </a:r>
            <a:r>
              <a:rPr lang="en-US" altLang="ko-KR" sz="1100" dirty="0" smtClean="0"/>
              <a:t>&lt;</a:t>
            </a:r>
            <a:r>
              <a:rPr lang="ko-KR" altLang="en-US" sz="1100" dirty="0" smtClean="0"/>
              <a:t>오른쪽</a:t>
            </a:r>
            <a:r>
              <a:rPr lang="en-US" altLang="ko-KR" sz="1100" dirty="0" smtClean="0"/>
              <a:t>(</a:t>
            </a:r>
            <a:r>
              <a:rPr lang="ko-KR" altLang="en-US" sz="1100" dirty="0" smtClean="0"/>
              <a:t>아래</a:t>
            </a:r>
            <a:r>
              <a:rPr lang="en-US" altLang="ko-KR" sz="1100" dirty="0" smtClean="0"/>
              <a:t>)&gt;</a:t>
            </a:r>
            <a:r>
              <a:rPr lang="ko-KR" altLang="en-US" sz="1100" dirty="0" smtClean="0"/>
              <a:t>항목으로 넘깁니다</a:t>
            </a:r>
            <a:r>
              <a:rPr lang="en-US" altLang="ko-KR" sz="1100" dirty="0" smtClean="0"/>
              <a:t>.</a:t>
            </a:r>
            <a:endParaRPr lang="ko-KR" alt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1121</TotalTime>
  <Words>805</Words>
  <Application>Microsoft Office PowerPoint</Application>
  <PresentationFormat>화면 슬라이드 쇼(4:3)</PresentationFormat>
  <Paragraphs>248</Paragraphs>
  <Slides>11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11</vt:i4>
      </vt:variant>
    </vt:vector>
  </HeadingPairs>
  <TitlesOfParts>
    <vt:vector size="12" baseType="lpstr">
      <vt:lpstr>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슬라이드 11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TigoN</dc:creator>
  <cp:lastModifiedBy>TigoN</cp:lastModifiedBy>
  <cp:revision>108</cp:revision>
  <dcterms:created xsi:type="dcterms:W3CDTF">2014-07-07T04:06:49Z</dcterms:created>
  <dcterms:modified xsi:type="dcterms:W3CDTF">2014-07-10T05:47:24Z</dcterms:modified>
</cp:coreProperties>
</file>