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8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DA20-778E-4DC6-BEAA-2E00A42DE0B4}" type="datetimeFigureOut">
              <a:rPr lang="ko-KR" altLang="en-US" smtClean="0"/>
              <a:pPr/>
              <a:t>2018-05-03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DF47-4D1F-42A5-BFDE-6DD56429E55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DA20-778E-4DC6-BEAA-2E00A42DE0B4}" type="datetimeFigureOut">
              <a:rPr lang="ko-KR" altLang="en-US" smtClean="0"/>
              <a:pPr/>
              <a:t>2018-05-03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DF47-4D1F-42A5-BFDE-6DD56429E55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DA20-778E-4DC6-BEAA-2E00A42DE0B4}" type="datetimeFigureOut">
              <a:rPr lang="ko-KR" altLang="en-US" smtClean="0"/>
              <a:pPr/>
              <a:t>2018-05-03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DF47-4D1F-42A5-BFDE-6DD56429E55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DA20-778E-4DC6-BEAA-2E00A42DE0B4}" type="datetimeFigureOut">
              <a:rPr lang="ko-KR" altLang="en-US" smtClean="0"/>
              <a:pPr/>
              <a:t>2018-05-03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DF47-4D1F-42A5-BFDE-6DD56429E55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DA20-778E-4DC6-BEAA-2E00A42DE0B4}" type="datetimeFigureOut">
              <a:rPr lang="ko-KR" altLang="en-US" smtClean="0"/>
              <a:pPr/>
              <a:t>2018-05-03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DF47-4D1F-42A5-BFDE-6DD56429E55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DA20-778E-4DC6-BEAA-2E00A42DE0B4}" type="datetimeFigureOut">
              <a:rPr lang="ko-KR" altLang="en-US" smtClean="0"/>
              <a:pPr/>
              <a:t>2018-05-03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DF47-4D1F-42A5-BFDE-6DD56429E55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DA20-778E-4DC6-BEAA-2E00A42DE0B4}" type="datetimeFigureOut">
              <a:rPr lang="ko-KR" altLang="en-US" smtClean="0"/>
              <a:pPr/>
              <a:t>2018-05-03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DF47-4D1F-42A5-BFDE-6DD56429E55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DA20-778E-4DC6-BEAA-2E00A42DE0B4}" type="datetimeFigureOut">
              <a:rPr lang="ko-KR" altLang="en-US" smtClean="0"/>
              <a:pPr/>
              <a:t>2018-05-03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DF47-4D1F-42A5-BFDE-6DD56429E55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DA20-778E-4DC6-BEAA-2E00A42DE0B4}" type="datetimeFigureOut">
              <a:rPr lang="ko-KR" altLang="en-US" smtClean="0"/>
              <a:pPr/>
              <a:t>2018-05-03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DF47-4D1F-42A5-BFDE-6DD56429E55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DA20-778E-4DC6-BEAA-2E00A42DE0B4}" type="datetimeFigureOut">
              <a:rPr lang="ko-KR" altLang="en-US" smtClean="0"/>
              <a:pPr/>
              <a:t>2018-05-03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DF47-4D1F-42A5-BFDE-6DD56429E55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DA20-778E-4DC6-BEAA-2E00A42DE0B4}" type="datetimeFigureOut">
              <a:rPr lang="ko-KR" altLang="en-US" smtClean="0"/>
              <a:pPr/>
              <a:t>2018-05-03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DF47-4D1F-42A5-BFDE-6DD56429E55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DA20-778E-4DC6-BEAA-2E00A42DE0B4}" type="datetimeFigureOut">
              <a:rPr lang="ko-KR" altLang="en-US" smtClean="0"/>
              <a:pPr/>
              <a:t>2018-05-03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9DF47-4D1F-42A5-BFDE-6DD56429E55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71096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범위검색으로 인식한 이미지 위치에서  좌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우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상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하 방향으로 원하는 거리만큼 이동을 하는 방법을 설명입니다</a:t>
            </a:r>
            <a:r>
              <a:rPr lang="en-US" altLang="ko-KR" sz="1100" dirty="0" smtClean="0"/>
              <a:t>.</a:t>
            </a:r>
          </a:p>
          <a:p>
            <a:r>
              <a:rPr lang="ko-KR" altLang="en-US" sz="1100" dirty="0" smtClean="0"/>
              <a:t>이 기능은 응용부분 이기 때문에 설정 부분만 설명을 하겠습니다</a:t>
            </a:r>
            <a:r>
              <a:rPr lang="en-US" altLang="ko-KR" sz="1100" dirty="0" smtClean="0"/>
              <a:t>.</a:t>
            </a:r>
            <a:r>
              <a:rPr lang="ko-KR" altLang="en-US" sz="1100" dirty="0" smtClean="0"/>
              <a:t> </a:t>
            </a:r>
            <a:endParaRPr lang="ko-KR" altLang="en-US" sz="11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500042"/>
            <a:ext cx="3146969" cy="2428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286116" y="571480"/>
            <a:ext cx="54280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인식할 이미지는 </a:t>
            </a:r>
            <a:r>
              <a:rPr lang="ko-KR" altLang="en-US" sz="1100" dirty="0" err="1" smtClean="0"/>
              <a:t>그림판에</a:t>
            </a:r>
            <a:r>
              <a:rPr lang="ko-KR" altLang="en-US" sz="1100" dirty="0" smtClean="0"/>
              <a:t> 그려진 검정색 사각형 을 인식해서 좌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우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상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하 방향으로 </a:t>
            </a:r>
            <a:endParaRPr lang="en-US" altLang="ko-KR" sz="1100" dirty="0" smtClean="0"/>
          </a:p>
          <a:p>
            <a:r>
              <a:rPr lang="ko-KR" altLang="en-US" sz="1100" dirty="0" smtClean="0"/>
              <a:t>원하는 거리만큼 이동을 해서 클릭을 하는 설정을 해보겠습니다</a:t>
            </a:r>
            <a:r>
              <a:rPr lang="en-US" altLang="ko-KR" sz="1100" dirty="0" smtClean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52493" y="3143248"/>
            <a:ext cx="5758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인식할 이미지에 </a:t>
            </a:r>
            <a:r>
              <a:rPr lang="ko-KR" altLang="en-US" sz="1100" dirty="0" smtClean="0"/>
              <a:t>인식 점을 </a:t>
            </a:r>
            <a:r>
              <a:rPr lang="ko-KR" altLang="en-US" sz="1100" dirty="0" smtClean="0"/>
              <a:t>찍고 범위설정을 해줍니다</a:t>
            </a:r>
            <a:r>
              <a:rPr lang="en-US" altLang="ko-KR" sz="1100" dirty="0" smtClean="0"/>
              <a:t>.(</a:t>
            </a:r>
            <a:r>
              <a:rPr lang="ko-KR" altLang="en-US" sz="1100" dirty="0" smtClean="0"/>
              <a:t>기본적인 설명은 생략하겠습니다</a:t>
            </a:r>
            <a:r>
              <a:rPr lang="en-US" altLang="ko-KR" sz="1100" dirty="0" smtClean="0"/>
              <a:t>.)</a:t>
            </a:r>
            <a:endParaRPr lang="ko-KR" alt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142844" y="5286388"/>
            <a:ext cx="28119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조건 설정에서 범위검색 설정을 해줍니다</a:t>
            </a:r>
            <a:r>
              <a:rPr lang="en-US" altLang="ko-KR" sz="1100" dirty="0" smtClean="0"/>
              <a:t>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06" y="3000372"/>
            <a:ext cx="11525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4143380"/>
            <a:ext cx="67341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1630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실행할 명령 설정에서 변수 버튼을 눌러 줍니다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236026"/>
            <a:ext cx="4643470" cy="1264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-32" y="1500174"/>
            <a:ext cx="88184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변수창이 열리면 변수 종류를 범위검색 </a:t>
            </a:r>
            <a:r>
              <a:rPr lang="ko-KR" altLang="en-US" sz="1100" dirty="0" smtClean="0"/>
              <a:t>일치 위치로 </a:t>
            </a:r>
            <a:r>
              <a:rPr lang="ko-KR" altLang="en-US" sz="1100" dirty="0" smtClean="0"/>
              <a:t>변경 한 다음 가운데 범위를 조건설정에 설정한 범위로 선택을 해서 추가를 해줍니다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(</a:t>
            </a:r>
            <a:r>
              <a:rPr lang="ko-KR" altLang="en-US" sz="1100" dirty="0" smtClean="0"/>
              <a:t>이 설정은 조건설정에서 범위검색을 해서 찾은 위치를 변수</a:t>
            </a:r>
            <a:r>
              <a:rPr lang="en-US" altLang="ko-KR" sz="1100" dirty="0" smtClean="0"/>
              <a:t>000</a:t>
            </a:r>
            <a:r>
              <a:rPr lang="ko-KR" altLang="en-US" sz="1100" dirty="0" smtClean="0"/>
              <a:t>에 저장하는 설정입니다</a:t>
            </a:r>
            <a:r>
              <a:rPr lang="en-US" altLang="ko-KR" sz="1100" dirty="0" smtClean="0"/>
              <a:t>.)</a:t>
            </a:r>
            <a:endParaRPr lang="ko-KR" altLang="en-US" sz="11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06" y="2000240"/>
            <a:ext cx="4643470" cy="95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214290"/>
            <a:ext cx="398984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2000240"/>
            <a:ext cx="4071966" cy="481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0" y="3000372"/>
            <a:ext cx="88184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변수 버튼을 눌러 변수창이 열리면 변수를 변수</a:t>
            </a:r>
            <a:r>
              <a:rPr lang="en-US" altLang="ko-KR" sz="1100" dirty="0" smtClean="0"/>
              <a:t>001</a:t>
            </a:r>
            <a:r>
              <a:rPr lang="ko-KR" altLang="en-US" sz="1100" dirty="0" smtClean="0"/>
              <a:t>로 </a:t>
            </a:r>
            <a:r>
              <a:rPr lang="ko-KR" altLang="en-US" sz="1100" dirty="0" smtClean="0"/>
              <a:t>변경변수 </a:t>
            </a:r>
            <a:r>
              <a:rPr lang="ko-KR" altLang="en-US" sz="1100" dirty="0" smtClean="0"/>
              <a:t>종류를 화면 좌표로 변경 한 </a:t>
            </a:r>
            <a:r>
              <a:rPr lang="en-US" altLang="ko-KR" sz="1100" dirty="0" smtClean="0"/>
              <a:t>Y </a:t>
            </a:r>
            <a:r>
              <a:rPr lang="ko-KR" altLang="en-US" sz="1100" dirty="0" smtClean="0"/>
              <a:t>값을 </a:t>
            </a:r>
            <a:r>
              <a:rPr lang="en-US" altLang="ko-KR" sz="1100" dirty="0" smtClean="0"/>
              <a:t>40</a:t>
            </a:r>
            <a:r>
              <a:rPr lang="ko-KR" altLang="en-US" sz="1100" dirty="0" smtClean="0"/>
              <a:t>으로 선택을 해서 추가를 해줍니다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(</a:t>
            </a:r>
            <a:r>
              <a:rPr lang="ko-KR" altLang="en-US" sz="1100" dirty="0" smtClean="0"/>
              <a:t>이 설정은 조건설정에서 범위검색을 해서 찾은 위치를 변수</a:t>
            </a:r>
            <a:r>
              <a:rPr lang="en-US" altLang="ko-KR" sz="1100" dirty="0" smtClean="0"/>
              <a:t>000</a:t>
            </a:r>
            <a:r>
              <a:rPr lang="ko-KR" altLang="en-US" sz="1100" dirty="0" smtClean="0"/>
              <a:t>에 저장하는 설정입니다</a:t>
            </a:r>
            <a:r>
              <a:rPr lang="en-US" altLang="ko-KR" sz="1100" dirty="0" smtClean="0"/>
              <a:t>.)</a:t>
            </a:r>
            <a:endParaRPr lang="ko-KR" altLang="en-US" sz="11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06" y="3500439"/>
            <a:ext cx="4643470" cy="948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86314" y="3571876"/>
            <a:ext cx="4071966" cy="658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71406" y="4500570"/>
            <a:ext cx="85860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변수 버튼을 눌러 </a:t>
            </a:r>
            <a:r>
              <a:rPr lang="ko-KR" altLang="en-US" sz="1100" dirty="0" smtClean="0"/>
              <a:t>변수창이 위에 </a:t>
            </a:r>
            <a:r>
              <a:rPr lang="ko-KR" altLang="en-US" sz="1100" dirty="0" err="1" smtClean="0"/>
              <a:t>스샷</a:t>
            </a:r>
            <a:r>
              <a:rPr lang="ko-KR" altLang="en-US" sz="1100" dirty="0" smtClean="0"/>
              <a:t> </a:t>
            </a:r>
            <a:r>
              <a:rPr lang="ko-KR" altLang="en-US" sz="1100" dirty="0" err="1" smtClean="0"/>
              <a:t>처럼</a:t>
            </a:r>
            <a:r>
              <a:rPr lang="ko-KR" altLang="en-US" sz="1100" dirty="0" smtClean="0"/>
              <a:t> 변수 설정을 해줍니다</a:t>
            </a:r>
            <a:r>
              <a:rPr lang="en-US" altLang="ko-KR" sz="1100" dirty="0" smtClean="0"/>
              <a:t>.</a:t>
            </a:r>
            <a:endParaRPr lang="en-US" altLang="ko-KR" sz="1100" dirty="0" smtClean="0"/>
          </a:p>
          <a:p>
            <a:r>
              <a:rPr lang="en-US" altLang="ko-KR" sz="1100" dirty="0" smtClean="0"/>
              <a:t>(</a:t>
            </a:r>
            <a:r>
              <a:rPr lang="ko-KR" altLang="en-US" sz="1100" dirty="0" smtClean="0"/>
              <a:t>이 설정은 변수</a:t>
            </a:r>
            <a:r>
              <a:rPr lang="en-US" altLang="ko-KR" sz="1100" dirty="0" smtClean="0"/>
              <a:t>000(</a:t>
            </a:r>
            <a:r>
              <a:rPr lang="ko-KR" altLang="en-US" sz="1100" dirty="0" err="1" smtClean="0"/>
              <a:t>범위검색일치좌표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에 범위좌표와 변수</a:t>
            </a:r>
            <a:r>
              <a:rPr lang="en-US" altLang="ko-KR" sz="1100" dirty="0" smtClean="0"/>
              <a:t>001( Y=40 </a:t>
            </a:r>
            <a:r>
              <a:rPr lang="ko-KR" altLang="en-US" sz="1100" dirty="0" smtClean="0"/>
              <a:t>좌표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를 더해서 더한 좌표 값을 변수</a:t>
            </a:r>
            <a:r>
              <a:rPr lang="en-US" altLang="ko-KR" sz="1100" dirty="0" smtClean="0"/>
              <a:t>002</a:t>
            </a:r>
            <a:r>
              <a:rPr lang="ko-KR" altLang="en-US" sz="1100" dirty="0" smtClean="0"/>
              <a:t>에 저장하는 설정입니다</a:t>
            </a:r>
            <a:r>
              <a:rPr lang="en-US" altLang="ko-KR" sz="1100" dirty="0" smtClean="0"/>
              <a:t>.)</a:t>
            </a:r>
            <a:endParaRPr lang="ko-KR" altLang="en-US" sz="11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406" y="5000636"/>
            <a:ext cx="2071702" cy="77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71406" y="5857892"/>
            <a:ext cx="56477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마우스 버튼을 눌러 마우스 이동을 변수</a:t>
            </a:r>
            <a:r>
              <a:rPr lang="en-US" altLang="ko-KR" sz="1100" dirty="0" smtClean="0"/>
              <a:t>002 </a:t>
            </a:r>
            <a:r>
              <a:rPr lang="ko-KR" altLang="en-US" sz="1100" dirty="0" smtClean="0"/>
              <a:t>위치로 이동 설정을 해서 추가를 해줍니다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(</a:t>
            </a:r>
            <a:r>
              <a:rPr lang="ko-KR" altLang="en-US" sz="1100" dirty="0" smtClean="0"/>
              <a:t>이 설정은 변수</a:t>
            </a:r>
            <a:r>
              <a:rPr lang="en-US" altLang="ko-KR" sz="1100" dirty="0" smtClean="0"/>
              <a:t>000</a:t>
            </a:r>
            <a:r>
              <a:rPr lang="ko-KR" altLang="en-US" sz="1100" dirty="0" smtClean="0"/>
              <a:t>과 변수</a:t>
            </a:r>
            <a:r>
              <a:rPr lang="en-US" altLang="ko-KR" sz="1100" dirty="0" smtClean="0"/>
              <a:t>001</a:t>
            </a:r>
            <a:r>
              <a:rPr lang="ko-KR" altLang="en-US" sz="1100" dirty="0" smtClean="0"/>
              <a:t>의 좌표를 더한 위치로 이동을 하는 설정입니다</a:t>
            </a:r>
            <a:r>
              <a:rPr lang="en-US" altLang="ko-KR" sz="1100" dirty="0" smtClean="0"/>
              <a:t>.)</a:t>
            </a:r>
            <a:br>
              <a:rPr lang="en-US" altLang="ko-KR" sz="1100" dirty="0" smtClean="0"/>
            </a:br>
            <a:r>
              <a:rPr lang="en-US" altLang="ko-KR" sz="1100" dirty="0" smtClean="0"/>
              <a:t/>
            </a:r>
            <a:br>
              <a:rPr lang="en-US" altLang="ko-KR" sz="1100" dirty="0" smtClean="0"/>
            </a:br>
            <a:r>
              <a:rPr lang="ko-KR" altLang="en-US" sz="1100" dirty="0" smtClean="0"/>
              <a:t>변수위치로 마우스 이동 후 마우스클릭 명령도 추가를 해주세요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857489" y="4948876"/>
            <a:ext cx="4714908" cy="837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072198" y="5940758"/>
            <a:ext cx="2071702" cy="91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91108" y="0"/>
            <a:ext cx="7239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2500306"/>
            <a:ext cx="6858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71414"/>
            <a:ext cx="385087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2786058"/>
            <a:ext cx="3857652" cy="1056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57752" y="4000504"/>
            <a:ext cx="8572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0800000">
            <a:off x="5000629" y="5500702"/>
            <a:ext cx="8572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2844" y="4214818"/>
            <a:ext cx="3857652" cy="102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2844" y="5572141"/>
            <a:ext cx="3857652" cy="105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7" name="직선 연결선 16"/>
          <p:cNvCxnSpPr/>
          <p:nvPr/>
        </p:nvCxnSpPr>
        <p:spPr>
          <a:xfrm>
            <a:off x="0" y="2571744"/>
            <a:ext cx="9144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0" y="4000504"/>
            <a:ext cx="9144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0" y="5429264"/>
            <a:ext cx="9144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29058" y="1053756"/>
            <a:ext cx="525977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변수</a:t>
            </a:r>
            <a:r>
              <a:rPr lang="en-US" altLang="ko-KR" sz="1100" dirty="0" smtClean="0"/>
              <a:t>000(</a:t>
            </a:r>
            <a:r>
              <a:rPr lang="ko-KR" altLang="en-US" sz="1100" dirty="0" smtClean="0"/>
              <a:t>범위검색을 해서 인식하도록 한 이미지를 찾은 위치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좌표</a:t>
            </a:r>
            <a:r>
              <a:rPr lang="en-US" altLang="ko-KR" sz="1100" dirty="0" smtClean="0"/>
              <a:t>)</a:t>
            </a:r>
          </a:p>
          <a:p>
            <a:r>
              <a:rPr lang="ko-KR" altLang="en-US" sz="1100" dirty="0" smtClean="0"/>
              <a:t>변수</a:t>
            </a:r>
            <a:r>
              <a:rPr lang="en-US" altLang="ko-KR" sz="1100" dirty="0" smtClean="0"/>
              <a:t>001(</a:t>
            </a:r>
            <a:r>
              <a:rPr lang="ko-KR" altLang="en-US" sz="1100" dirty="0" smtClean="0"/>
              <a:t>좌우상하 이동할 거리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좌표</a:t>
            </a:r>
            <a:r>
              <a:rPr lang="en-US" altLang="ko-KR" sz="1100" dirty="0" smtClean="0"/>
              <a:t>)</a:t>
            </a:r>
          </a:p>
          <a:p>
            <a:r>
              <a:rPr lang="ko-KR" altLang="en-US" sz="1100" dirty="0" smtClean="0"/>
              <a:t>변수</a:t>
            </a:r>
            <a:r>
              <a:rPr lang="en-US" altLang="ko-KR" sz="1100" dirty="0" smtClean="0"/>
              <a:t>002(</a:t>
            </a:r>
            <a:r>
              <a:rPr lang="ko-KR" altLang="en-US" sz="1100" dirty="0" smtClean="0"/>
              <a:t>변수</a:t>
            </a:r>
            <a:r>
              <a:rPr lang="en-US" altLang="ko-KR" sz="1100" dirty="0" smtClean="0"/>
              <a:t>000</a:t>
            </a:r>
            <a:r>
              <a:rPr lang="ko-KR" altLang="en-US" sz="1100" dirty="0" smtClean="0"/>
              <a:t>과 변수</a:t>
            </a:r>
            <a:r>
              <a:rPr lang="en-US" altLang="ko-KR" sz="1100" dirty="0" smtClean="0"/>
              <a:t>001</a:t>
            </a:r>
            <a:r>
              <a:rPr lang="ko-KR" altLang="en-US" sz="1100" dirty="0" smtClean="0"/>
              <a:t>의 좌표를 더해서 저장</a:t>
            </a:r>
            <a:r>
              <a:rPr lang="en-US" altLang="ko-KR" sz="1100" dirty="0" smtClean="0"/>
              <a:t>)</a:t>
            </a:r>
          </a:p>
          <a:p>
            <a:endParaRPr lang="en-US" altLang="ko-KR" sz="1100" dirty="0" smtClean="0"/>
          </a:p>
          <a:p>
            <a:r>
              <a:rPr lang="ko-KR" altLang="en-US" sz="1100" dirty="0" smtClean="0"/>
              <a:t>왼쪽 설정 </a:t>
            </a:r>
            <a:r>
              <a:rPr lang="ko-KR" altLang="en-US" sz="1100" dirty="0" err="1" smtClean="0"/>
              <a:t>처럼</a:t>
            </a:r>
            <a:r>
              <a:rPr lang="ko-KR" altLang="en-US" sz="1100" dirty="0" smtClean="0"/>
              <a:t> 변수</a:t>
            </a:r>
            <a:r>
              <a:rPr lang="en-US" altLang="ko-KR" sz="1100" dirty="0" smtClean="0"/>
              <a:t>000(</a:t>
            </a:r>
            <a:r>
              <a:rPr lang="ko-KR" altLang="en-US" sz="1100" dirty="0" smtClean="0"/>
              <a:t>범위검색위치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과 변수</a:t>
            </a:r>
            <a:r>
              <a:rPr lang="en-US" altLang="ko-KR" sz="1100" dirty="0" smtClean="0"/>
              <a:t>001(Y=40</a:t>
            </a:r>
            <a:r>
              <a:rPr lang="ko-KR" altLang="en-US" sz="1100" dirty="0" smtClean="0"/>
              <a:t>좌표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더해서 더한값을</a:t>
            </a:r>
            <a:endParaRPr lang="en-US" altLang="ko-KR" sz="1100" dirty="0" smtClean="0"/>
          </a:p>
          <a:p>
            <a:r>
              <a:rPr lang="ko-KR" altLang="en-US" sz="1100" dirty="0" smtClean="0"/>
              <a:t>변수</a:t>
            </a:r>
            <a:r>
              <a:rPr lang="en-US" altLang="ko-KR" sz="1100" dirty="0" smtClean="0"/>
              <a:t>002</a:t>
            </a:r>
            <a:r>
              <a:rPr lang="ko-KR" altLang="en-US" sz="1100" dirty="0" smtClean="0"/>
              <a:t>에 넣어서 변수</a:t>
            </a:r>
            <a:r>
              <a:rPr lang="en-US" altLang="ko-KR" sz="1100" dirty="0" smtClean="0"/>
              <a:t>002</a:t>
            </a:r>
            <a:r>
              <a:rPr lang="ko-KR" altLang="en-US" sz="1100" dirty="0" smtClean="0"/>
              <a:t>위치로 이동을 해서 클릭을 하면 위의 그림처럼  인식</a:t>
            </a:r>
            <a:endParaRPr lang="en-US" altLang="ko-KR" sz="1100" dirty="0" smtClean="0"/>
          </a:p>
          <a:p>
            <a:r>
              <a:rPr lang="ko-KR" altLang="en-US" sz="1100" dirty="0" smtClean="0"/>
              <a:t>하도록 한 이미지 위치의 </a:t>
            </a:r>
            <a:r>
              <a:rPr lang="en-US" altLang="ko-KR" sz="1100" dirty="0" smtClean="0"/>
              <a:t>Y=40</a:t>
            </a:r>
            <a:r>
              <a:rPr lang="ko-KR" altLang="en-US" sz="1100" dirty="0" smtClean="0"/>
              <a:t>좌표 거리만큼 밑의 위치를 클릭 합니다</a:t>
            </a:r>
            <a:r>
              <a:rPr lang="en-US" altLang="ko-KR" sz="1100" dirty="0" smtClean="0"/>
              <a:t>.</a:t>
            </a:r>
          </a:p>
          <a:p>
            <a:endParaRPr lang="ko-KR" altLang="en-US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3929058" y="3400340"/>
            <a:ext cx="525977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왼쪽 설정 </a:t>
            </a:r>
            <a:r>
              <a:rPr lang="ko-KR" altLang="en-US" sz="1100" dirty="0" err="1" smtClean="0"/>
              <a:t>처럼</a:t>
            </a:r>
            <a:r>
              <a:rPr lang="ko-KR" altLang="en-US" sz="1100" dirty="0" smtClean="0"/>
              <a:t> 변수</a:t>
            </a:r>
            <a:r>
              <a:rPr lang="en-US" altLang="ko-KR" sz="1100" dirty="0" smtClean="0"/>
              <a:t>000(</a:t>
            </a:r>
            <a:r>
              <a:rPr lang="ko-KR" altLang="en-US" sz="1100" dirty="0" smtClean="0"/>
              <a:t>범위검색위치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과 변수</a:t>
            </a:r>
            <a:r>
              <a:rPr lang="en-US" altLang="ko-KR" sz="1100" dirty="0" smtClean="0"/>
              <a:t>001(Y=40</a:t>
            </a:r>
            <a:r>
              <a:rPr lang="ko-KR" altLang="en-US" sz="1100" dirty="0" smtClean="0"/>
              <a:t>좌표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빼</a:t>
            </a:r>
            <a:r>
              <a:rPr lang="ko-KR" altLang="en-US" sz="1100" dirty="0" smtClean="0"/>
              <a:t>서 뺀값을</a:t>
            </a:r>
            <a:endParaRPr lang="en-US" altLang="ko-KR" sz="1100" dirty="0" smtClean="0"/>
          </a:p>
          <a:p>
            <a:r>
              <a:rPr lang="ko-KR" altLang="en-US" sz="1100" dirty="0" smtClean="0"/>
              <a:t>변수</a:t>
            </a:r>
            <a:r>
              <a:rPr lang="en-US" altLang="ko-KR" sz="1100" dirty="0" smtClean="0"/>
              <a:t>002</a:t>
            </a:r>
            <a:r>
              <a:rPr lang="ko-KR" altLang="en-US" sz="1100" dirty="0" smtClean="0"/>
              <a:t>에 넣어서 변수</a:t>
            </a:r>
            <a:r>
              <a:rPr lang="en-US" altLang="ko-KR" sz="1100" dirty="0" smtClean="0"/>
              <a:t>002</a:t>
            </a:r>
            <a:r>
              <a:rPr lang="ko-KR" altLang="en-US" sz="1100" dirty="0" smtClean="0"/>
              <a:t>위치로 이동을 해서 클릭을 하면 위의 그림처럼  인식</a:t>
            </a:r>
            <a:endParaRPr lang="en-US" altLang="ko-KR" sz="1100" dirty="0" smtClean="0"/>
          </a:p>
          <a:p>
            <a:r>
              <a:rPr lang="ko-KR" altLang="en-US" sz="1100" dirty="0" smtClean="0"/>
              <a:t>하도록 한 이미지 위치의 </a:t>
            </a:r>
            <a:r>
              <a:rPr lang="en-US" altLang="ko-KR" sz="1100" dirty="0" smtClean="0"/>
              <a:t>Y=40</a:t>
            </a:r>
            <a:r>
              <a:rPr lang="ko-KR" altLang="en-US" sz="1100" dirty="0" smtClean="0"/>
              <a:t>좌표</a:t>
            </a:r>
            <a:r>
              <a:rPr lang="ko-KR" altLang="en-US" sz="1100" dirty="0" smtClean="0"/>
              <a:t> 거리만큼</a:t>
            </a:r>
            <a:r>
              <a:rPr lang="ko-KR" altLang="en-US" sz="1100" dirty="0" smtClean="0"/>
              <a:t> 위의 </a:t>
            </a:r>
            <a:r>
              <a:rPr lang="ko-KR" altLang="en-US" sz="1100" dirty="0" smtClean="0"/>
              <a:t>위치를 클릭 합니다</a:t>
            </a:r>
            <a:r>
              <a:rPr lang="en-US" altLang="ko-KR" sz="1100" dirty="0" smtClean="0"/>
              <a:t>.</a:t>
            </a:r>
            <a:endParaRPr lang="en-US" altLang="ko-KR" sz="11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3929058" y="4757662"/>
            <a:ext cx="532068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왼쪽 설정 </a:t>
            </a:r>
            <a:r>
              <a:rPr lang="ko-KR" altLang="en-US" sz="1100" dirty="0" err="1" smtClean="0"/>
              <a:t>처럼</a:t>
            </a:r>
            <a:r>
              <a:rPr lang="ko-KR" altLang="en-US" sz="1100" dirty="0" smtClean="0"/>
              <a:t> 변수</a:t>
            </a:r>
            <a:r>
              <a:rPr lang="en-US" altLang="ko-KR" sz="1100" dirty="0" smtClean="0"/>
              <a:t>000(</a:t>
            </a:r>
            <a:r>
              <a:rPr lang="ko-KR" altLang="en-US" sz="1100" dirty="0" smtClean="0"/>
              <a:t>범위검색위치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과 변수</a:t>
            </a:r>
            <a:r>
              <a:rPr lang="en-US" altLang="ko-KR" sz="1100" dirty="0" smtClean="0"/>
              <a:t>001(X=40</a:t>
            </a:r>
            <a:r>
              <a:rPr lang="ko-KR" altLang="en-US" sz="1100" dirty="0" smtClean="0"/>
              <a:t>좌표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더해서 더한값을</a:t>
            </a:r>
            <a:endParaRPr lang="en-US" altLang="ko-KR" sz="1100" dirty="0" smtClean="0"/>
          </a:p>
          <a:p>
            <a:r>
              <a:rPr lang="ko-KR" altLang="en-US" sz="1100" dirty="0" smtClean="0"/>
              <a:t>변수</a:t>
            </a:r>
            <a:r>
              <a:rPr lang="en-US" altLang="ko-KR" sz="1100" dirty="0" smtClean="0"/>
              <a:t>002</a:t>
            </a:r>
            <a:r>
              <a:rPr lang="ko-KR" altLang="en-US" sz="1100" dirty="0" smtClean="0"/>
              <a:t>에 넣어서 변수</a:t>
            </a:r>
            <a:r>
              <a:rPr lang="en-US" altLang="ko-KR" sz="1100" dirty="0" smtClean="0"/>
              <a:t>002</a:t>
            </a:r>
            <a:r>
              <a:rPr lang="ko-KR" altLang="en-US" sz="1100" dirty="0" smtClean="0"/>
              <a:t>위치로 이동을 해서 클릭을 하면 위의 그림처럼  인식</a:t>
            </a:r>
            <a:endParaRPr lang="en-US" altLang="ko-KR" sz="1100" dirty="0" smtClean="0"/>
          </a:p>
          <a:p>
            <a:r>
              <a:rPr lang="ko-KR" altLang="en-US" sz="1100" dirty="0" smtClean="0"/>
              <a:t>하도록 한 이미지 위치의 </a:t>
            </a:r>
            <a:r>
              <a:rPr lang="en-US" altLang="ko-KR" sz="1100" dirty="0" smtClean="0"/>
              <a:t>X=40</a:t>
            </a:r>
            <a:r>
              <a:rPr lang="ko-KR" altLang="en-US" sz="1100" dirty="0" smtClean="0"/>
              <a:t>좌표</a:t>
            </a:r>
            <a:r>
              <a:rPr lang="ko-KR" altLang="en-US" sz="1100" dirty="0" smtClean="0"/>
              <a:t> 거리만큼</a:t>
            </a:r>
            <a:r>
              <a:rPr lang="ko-KR" altLang="en-US" sz="1100" dirty="0" smtClean="0"/>
              <a:t> 오른쪽 </a:t>
            </a:r>
            <a:r>
              <a:rPr lang="ko-KR" altLang="en-US" sz="1100" dirty="0" smtClean="0"/>
              <a:t>위치를 클릭 합니다</a:t>
            </a:r>
            <a:r>
              <a:rPr lang="en-US" altLang="ko-KR" sz="1100" dirty="0" smtClean="0"/>
              <a:t>.</a:t>
            </a:r>
            <a:endParaRPr lang="en-US" altLang="ko-KR" sz="1100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3929058" y="6114984"/>
            <a:ext cx="525977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왼쪽 설정 </a:t>
            </a:r>
            <a:r>
              <a:rPr lang="ko-KR" altLang="en-US" sz="1100" dirty="0" err="1" smtClean="0"/>
              <a:t>처럼</a:t>
            </a:r>
            <a:r>
              <a:rPr lang="ko-KR" altLang="en-US" sz="1100" dirty="0" smtClean="0"/>
              <a:t> 변수</a:t>
            </a:r>
            <a:r>
              <a:rPr lang="en-US" altLang="ko-KR" sz="1100" dirty="0" smtClean="0"/>
              <a:t>000(</a:t>
            </a:r>
            <a:r>
              <a:rPr lang="ko-KR" altLang="en-US" sz="1100" dirty="0" smtClean="0"/>
              <a:t>범위검색위치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과 변수</a:t>
            </a:r>
            <a:r>
              <a:rPr lang="en-US" altLang="ko-KR" sz="1100" dirty="0" smtClean="0"/>
              <a:t>001(X=40</a:t>
            </a:r>
            <a:r>
              <a:rPr lang="ko-KR" altLang="en-US" sz="1100" dirty="0" smtClean="0"/>
              <a:t>좌표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더해서 더한값을</a:t>
            </a:r>
            <a:endParaRPr lang="en-US" altLang="ko-KR" sz="1100" dirty="0" smtClean="0"/>
          </a:p>
          <a:p>
            <a:r>
              <a:rPr lang="ko-KR" altLang="en-US" sz="1100" dirty="0" smtClean="0"/>
              <a:t>변수</a:t>
            </a:r>
            <a:r>
              <a:rPr lang="en-US" altLang="ko-KR" sz="1100" dirty="0" smtClean="0"/>
              <a:t>002</a:t>
            </a:r>
            <a:r>
              <a:rPr lang="ko-KR" altLang="en-US" sz="1100" dirty="0" smtClean="0"/>
              <a:t>에 넣어서 변수</a:t>
            </a:r>
            <a:r>
              <a:rPr lang="en-US" altLang="ko-KR" sz="1100" dirty="0" smtClean="0"/>
              <a:t>002</a:t>
            </a:r>
            <a:r>
              <a:rPr lang="ko-KR" altLang="en-US" sz="1100" dirty="0" smtClean="0"/>
              <a:t>위치로 이동을 해서 클릭을 하면 위의 그림처럼  인식</a:t>
            </a:r>
            <a:endParaRPr lang="en-US" altLang="ko-KR" sz="1100" dirty="0" smtClean="0"/>
          </a:p>
          <a:p>
            <a:r>
              <a:rPr lang="ko-KR" altLang="en-US" sz="1100" dirty="0" smtClean="0"/>
              <a:t>하도록 한 이미지 위치의 </a:t>
            </a:r>
            <a:r>
              <a:rPr lang="en-US" altLang="ko-KR" sz="1100" dirty="0" smtClean="0"/>
              <a:t>X=40</a:t>
            </a:r>
            <a:r>
              <a:rPr lang="ko-KR" altLang="en-US" sz="1100" dirty="0" smtClean="0"/>
              <a:t>좌표</a:t>
            </a:r>
            <a:r>
              <a:rPr lang="ko-KR" altLang="en-US" sz="1100" dirty="0" smtClean="0"/>
              <a:t> 거리만큼</a:t>
            </a:r>
            <a:r>
              <a:rPr lang="ko-KR" altLang="en-US" sz="1100" dirty="0" smtClean="0"/>
              <a:t> 왼쪽 </a:t>
            </a:r>
            <a:r>
              <a:rPr lang="ko-KR" altLang="en-US" sz="1100" dirty="0" smtClean="0"/>
              <a:t>위치를 클릭 합니다</a:t>
            </a:r>
            <a:r>
              <a:rPr lang="en-US" altLang="ko-KR" sz="1100" dirty="0" smtClean="0"/>
              <a:t>.</a:t>
            </a:r>
            <a:endParaRPr lang="en-US" altLang="ko-KR" sz="1100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5786446" y="285728"/>
            <a:ext cx="31085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/>
              <a:t>범위검색 일치 위치에서 밑으로 이동해 클릭 할 때 </a:t>
            </a:r>
            <a:endParaRPr lang="ko-KR" altLang="en-US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5857884" y="2857496"/>
            <a:ext cx="29803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/>
              <a:t>범위검색 일치 위치에서 위로 이동해 클릭 할 때 </a:t>
            </a:r>
            <a:endParaRPr lang="ko-KR" altLang="en-US" sz="1000" dirty="0"/>
          </a:p>
        </p:txBody>
      </p:sp>
      <p:sp>
        <p:nvSpPr>
          <p:cNvPr id="26" name="TextBox 25"/>
          <p:cNvSpPr txBox="1"/>
          <p:nvPr/>
        </p:nvSpPr>
        <p:spPr>
          <a:xfrm>
            <a:off x="5857884" y="4214818"/>
            <a:ext cx="3365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/>
              <a:t>범위검색 일치 </a:t>
            </a:r>
            <a:r>
              <a:rPr lang="ko-KR" altLang="en-US" sz="1000" smtClean="0"/>
              <a:t>위치에서 오른쪽으로 </a:t>
            </a:r>
            <a:r>
              <a:rPr lang="ko-KR" altLang="en-US" sz="1000" dirty="0" smtClean="0"/>
              <a:t>이동해 클릭 할 때 </a:t>
            </a:r>
            <a:endParaRPr lang="ko-KR" altLang="en-US" sz="1000" dirty="0"/>
          </a:p>
        </p:txBody>
      </p:sp>
      <p:sp>
        <p:nvSpPr>
          <p:cNvPr id="27" name="TextBox 26"/>
          <p:cNvSpPr txBox="1"/>
          <p:nvPr/>
        </p:nvSpPr>
        <p:spPr>
          <a:xfrm>
            <a:off x="6035457" y="5643578"/>
            <a:ext cx="32367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/>
              <a:t>범위검색 일치 위치에서 왼쪽으로 이동해 클릭 할 때 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66378" y="5857892"/>
            <a:ext cx="11079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111111111111</a:t>
            </a:r>
            <a:endParaRPr lang="ko-KR" alt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7894940" y="6429396"/>
            <a:ext cx="12490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smtClean="0"/>
              <a:t>111111111111</a:t>
            </a:r>
            <a:r>
              <a:rPr lang="ko-KR" altLang="en-US" sz="1100" dirty="0" err="1" smtClean="0"/>
              <a:t>ㅍ</a:t>
            </a:r>
            <a:endParaRPr lang="ko-KR" alt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7966378" y="6143644"/>
            <a:ext cx="11079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111111111111</a:t>
            </a:r>
            <a:endParaRPr lang="ko-KR" alt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459</Words>
  <Application>Microsoft Office PowerPoint</Application>
  <PresentationFormat>화면 슬라이드 쇼(4:3)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Registered User</dc:creator>
  <cp:lastModifiedBy>Registered User</cp:lastModifiedBy>
  <cp:revision>16</cp:revision>
  <dcterms:created xsi:type="dcterms:W3CDTF">2018-05-02T01:56:16Z</dcterms:created>
  <dcterms:modified xsi:type="dcterms:W3CDTF">2018-05-03T05:06:42Z</dcterms:modified>
</cp:coreProperties>
</file>