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7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6321F-6358-4D9D-A215-D22978BEECCA}" type="datetimeFigureOut">
              <a:rPr lang="ko-KR" altLang="en-US" smtClean="0"/>
              <a:pPr/>
              <a:t>2018-06-21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E0177-CBBD-4FE5-9ABA-FE30316F2767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929066"/>
            <a:ext cx="4857784" cy="173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0" y="0"/>
            <a:ext cx="9072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마우스 커서를 인식해서 동작을 하려는데 스샷을 불러올 때 커서가 안 불러와 지는 경우 마우스 커서를 인식하는 방법을 설명해 보겠습니다</a:t>
            </a:r>
            <a:r>
              <a:rPr lang="en-US" altLang="ko-KR" sz="1100" dirty="0" smtClean="0"/>
              <a:t>.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357166"/>
            <a:ext cx="170816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857356" y="357166"/>
            <a:ext cx="64235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일반적으로 분석기로 스샷을 찍어서 찍은 스샷을 불러오면 </a:t>
            </a:r>
            <a:r>
              <a:rPr lang="ko-KR" altLang="en-US" sz="1100" dirty="0" smtClean="0"/>
              <a:t>스샷이름을</a:t>
            </a:r>
            <a:r>
              <a:rPr lang="ko-KR" altLang="en-US" sz="1100" dirty="0" smtClean="0"/>
              <a:t> 적어서 확인 버튼을 누르면 </a:t>
            </a:r>
            <a:endParaRPr lang="en-US" altLang="ko-KR" sz="1100" dirty="0" smtClean="0"/>
          </a:p>
          <a:p>
            <a:r>
              <a:rPr lang="ko-KR" altLang="en-US" sz="1100" dirty="0" smtClean="0"/>
              <a:t>커서를 저장할지 물어봅니다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마우스 커서를 인식하려는 경우에는 저장 하기 버튼을 눌러 커서를 저장해주시면 됩니다</a:t>
            </a:r>
            <a:r>
              <a:rPr lang="en-US" altLang="ko-KR" sz="1100" dirty="0" smtClean="0"/>
              <a:t>.</a:t>
            </a:r>
          </a:p>
          <a:p>
            <a:endParaRPr lang="ko-KR" alt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5786454"/>
            <a:ext cx="64540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조건설정에서 커서 설정해서 추가 후 인식하도록 한 커서와 모양이 같으면 마우스 버튼을 클릭한다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이 방식은 스샷을 불러올 때 커서가 </a:t>
            </a:r>
            <a:r>
              <a:rPr lang="ko-KR" altLang="en-US" sz="1100" dirty="0" smtClean="0"/>
              <a:t>불러와지는 </a:t>
            </a:r>
            <a:r>
              <a:rPr lang="ko-KR" altLang="en-US" sz="1100" dirty="0" smtClean="0"/>
              <a:t>경우에 사용하는 방식입니다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1928802"/>
            <a:ext cx="4000528" cy="1590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142844" y="3571876"/>
            <a:ext cx="8345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커서를 저장한 다음 </a:t>
            </a:r>
            <a:r>
              <a:rPr lang="ko-KR" altLang="en-US" sz="1100" dirty="0" smtClean="0"/>
              <a:t>조</a:t>
            </a:r>
            <a:r>
              <a:rPr lang="ko-KR" altLang="en-US" sz="1100" dirty="0" smtClean="0"/>
              <a:t>건</a:t>
            </a:r>
            <a:r>
              <a:rPr lang="ko-KR" altLang="en-US" sz="1100" dirty="0" smtClean="0"/>
              <a:t>설정에서 </a:t>
            </a:r>
            <a:r>
              <a:rPr lang="ko-KR" altLang="en-US" sz="1100" dirty="0" smtClean="0"/>
              <a:t>커서 버튼을 눌러  인식할 커서를 선택해 인식방식을 같은지 다른지를 선택해 추가를 해줍니다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6263" y="3252788"/>
            <a:ext cx="371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0"/>
            <a:ext cx="92111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마우스 커서가 찍은 스샷을 </a:t>
            </a:r>
            <a:r>
              <a:rPr lang="ko-KR" altLang="en-US" sz="1100" dirty="0" smtClean="0"/>
              <a:t>불러올때 커서 저장 </a:t>
            </a:r>
            <a:r>
              <a:rPr lang="ko-KR" altLang="en-US" sz="1100" dirty="0" smtClean="0"/>
              <a:t>메시지 창이 </a:t>
            </a:r>
            <a:r>
              <a:rPr lang="ko-KR" altLang="en-US" sz="1100" dirty="0" smtClean="0"/>
              <a:t>안뜨고 </a:t>
            </a:r>
            <a:r>
              <a:rPr lang="ko-KR" altLang="en-US" sz="1100" dirty="0" smtClean="0"/>
              <a:t>불러온 </a:t>
            </a:r>
            <a:r>
              <a:rPr lang="ko-KR" altLang="en-US" sz="1100" dirty="0" smtClean="0"/>
              <a:t>스샷에</a:t>
            </a:r>
            <a:r>
              <a:rPr lang="ko-KR" altLang="en-US" sz="1100" dirty="0" smtClean="0"/>
              <a:t> 마우스 커서 이미지가 같이 찍혀 있는 경우는 일반적인 </a:t>
            </a:r>
            <a:endParaRPr lang="en-US" altLang="ko-KR" sz="1100" dirty="0" smtClean="0"/>
          </a:p>
          <a:p>
            <a:r>
              <a:rPr lang="ko-KR" altLang="en-US" sz="1100" dirty="0" smtClean="0"/>
              <a:t>경우가 아닙니다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r>
              <a:rPr lang="ko-KR" altLang="en-US" sz="1100" dirty="0" smtClean="0"/>
              <a:t>일반적으로 스샷을 찍으면 </a:t>
            </a:r>
            <a:r>
              <a:rPr lang="ko-KR" altLang="en-US" sz="1100" dirty="0" smtClean="0"/>
              <a:t>스샷에는</a:t>
            </a:r>
            <a:r>
              <a:rPr lang="ko-KR" altLang="en-US" sz="1100" dirty="0" smtClean="0"/>
              <a:t> 마우스 커서가 찍히지 않습니다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이런 경우는 눈으로는 불러온 스샷상에 마우스 커서가 보이지만 실제로는 마우스커서가 존재하지 않기 때문에 마우스커서 저장하기가 안 뜨는 </a:t>
            </a:r>
            <a:endParaRPr lang="en-US" altLang="ko-KR" sz="1100" dirty="0" smtClean="0"/>
          </a:p>
          <a:p>
            <a:r>
              <a:rPr lang="ko-KR" altLang="en-US" sz="1100" dirty="0" smtClean="0"/>
              <a:t>것입니다</a:t>
            </a:r>
            <a:r>
              <a:rPr lang="en-US" altLang="ko-KR" sz="1100" dirty="0" smtClean="0"/>
              <a:t>.</a:t>
            </a:r>
            <a:endParaRPr lang="ko-KR" altLang="en-US" sz="1100" dirty="0" smtClean="0"/>
          </a:p>
          <a:p>
            <a:r>
              <a:rPr lang="ko-KR" altLang="en-US" sz="1100" dirty="0" smtClean="0"/>
              <a:t>실제로 마우스커서가 존재하지 않는데 불러온 스샷상에 마우스 커서가 보이는 이유는 해당 프로그램에서 마우스커서 모양을 그려줘서 보이는 </a:t>
            </a:r>
            <a:endParaRPr lang="en-US" altLang="ko-KR" sz="1100" dirty="0" smtClean="0"/>
          </a:p>
          <a:p>
            <a:r>
              <a:rPr lang="ko-KR" altLang="en-US" sz="1100" dirty="0" smtClean="0"/>
              <a:t>경우 입니다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이런 경우에는 </a:t>
            </a:r>
            <a:r>
              <a:rPr lang="ko-KR" altLang="en-US" sz="1100" dirty="0" smtClean="0"/>
              <a:t>스샷에</a:t>
            </a:r>
            <a:r>
              <a:rPr lang="ko-KR" altLang="en-US" sz="1100" dirty="0" smtClean="0"/>
              <a:t> 같이 찍힌 마우스 커서에 인식점을 찍어 인식하도록 설정을 하면 됩니다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142844" y="4857760"/>
            <a:ext cx="90011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dirty="0" smtClean="0"/>
              <a:t>위의 그림은 예를 든 것입니다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위에 </a:t>
            </a:r>
            <a:r>
              <a:rPr lang="ko-KR" altLang="en-US" sz="1100" dirty="0" smtClean="0"/>
              <a:t>그림판</a:t>
            </a:r>
            <a:r>
              <a:rPr lang="ko-KR" altLang="en-US" sz="1100" dirty="0" smtClean="0"/>
              <a:t> 처럼 적용프로그램을 스샷찍어서  찍은 스샷을 불러왔을 때 커서 저장 창이 안 뜨고 마우스 커서가 스샷상에 같이 찍힌 경우 어떤식을 인식하는지 설정해보겠습니다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428736"/>
            <a:ext cx="4603181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4357694"/>
            <a:ext cx="5748690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두번째는 인식점 한 개만 찍어서 인식이 잘 안되는 경우는 극히 적지만 이런 경우에</a:t>
            </a:r>
            <a:endParaRPr lang="en-US" altLang="ko-KR" sz="1100" b="1" dirty="0" smtClean="0"/>
          </a:p>
          <a:p>
            <a:endParaRPr lang="en-US" altLang="ko-KR" sz="1100" b="1" dirty="0" smtClean="0"/>
          </a:p>
          <a:p>
            <a:r>
              <a:rPr lang="ko-KR" altLang="en-US" sz="1100" b="1" dirty="0" smtClean="0"/>
              <a:t>익스트림 골드</a:t>
            </a:r>
            <a:r>
              <a:rPr lang="ko-KR" altLang="en-US" sz="1100" dirty="0" smtClean="0"/>
              <a:t>는  커서 크기 만큼 인식점을 찍어서 패턴설정에서  패턴을 설정해 줍니다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/>
          </a:p>
          <a:p>
            <a:r>
              <a:rPr lang="ko-KR" altLang="en-US" sz="1100" dirty="0" smtClean="0"/>
              <a:t>익스트림은 인식점을 여러 개 찍어서 묶어서 패턴을 설정하시고 사용 하시면 됩니다</a:t>
            </a:r>
            <a:r>
              <a:rPr lang="en-US" altLang="ko-KR" sz="1100" dirty="0" smtClean="0"/>
              <a:t>.</a:t>
            </a:r>
          </a:p>
          <a:p>
            <a:endParaRPr lang="en-US" altLang="ko-KR" sz="1100" dirty="0"/>
          </a:p>
          <a:p>
            <a:r>
              <a:rPr lang="ko-KR" altLang="en-US" sz="1100" dirty="0" smtClean="0"/>
              <a:t>패턴 설정에 대한 자세한 설명은 생략 하겠습니다</a:t>
            </a:r>
            <a:r>
              <a:rPr lang="en-US" altLang="ko-KR" sz="1100" dirty="0" smtClean="0"/>
              <a:t>.</a:t>
            </a:r>
            <a:endParaRPr lang="ko-KR" altLang="en-US" sz="11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143108" y="428604"/>
            <a:ext cx="7087197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첫번째 방법은 커서 이미지를 벗어나지 않도록 옆의 이미지처럼 커서보다 작게 커서를 </a:t>
            </a:r>
            <a:r>
              <a:rPr lang="ko-KR" altLang="en-US" sz="1100" dirty="0" smtClean="0"/>
              <a:t>벚</a:t>
            </a:r>
            <a:r>
              <a:rPr lang="ko-KR" altLang="en-US" sz="1100" dirty="0" smtClean="0"/>
              <a:t>어나지</a:t>
            </a:r>
            <a:r>
              <a:rPr lang="ko-KR" altLang="en-US" sz="1100" dirty="0" smtClean="0"/>
              <a:t> </a:t>
            </a:r>
            <a:r>
              <a:rPr lang="ko-KR" altLang="en-US" sz="1100" dirty="0" smtClean="0"/>
              <a:t>않을 크기로 </a:t>
            </a:r>
            <a:endParaRPr lang="en-US" altLang="ko-KR" sz="1100" dirty="0" smtClean="0"/>
          </a:p>
          <a:p>
            <a:r>
              <a:rPr lang="ko-KR" altLang="en-US" sz="1100" dirty="0" smtClean="0"/>
              <a:t>인식점을 찍어 주시면 됩니다</a:t>
            </a:r>
            <a:r>
              <a:rPr lang="en-US" altLang="ko-KR" sz="1100" dirty="0" smtClean="0"/>
              <a:t>.</a:t>
            </a:r>
          </a:p>
          <a:p>
            <a:r>
              <a:rPr lang="ko-KR" altLang="en-US" sz="1100" dirty="0" smtClean="0"/>
              <a:t>일반적으로는 패턴 설정없이 인식점 한 개만 찍어도 인식이 안되는 경우는 </a:t>
            </a:r>
            <a:r>
              <a:rPr lang="ko-KR" altLang="en-US" sz="1100" dirty="0" smtClean="0"/>
              <a:t>거의 없습니다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4277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커서를 인식하도록 커서에 인식점 찍는 방법은 </a:t>
            </a:r>
            <a:r>
              <a:rPr lang="en-US" altLang="ko-KR" sz="1100" dirty="0" smtClean="0"/>
              <a:t>2</a:t>
            </a:r>
            <a:r>
              <a:rPr lang="ko-KR" altLang="en-US" sz="1100" dirty="0" smtClean="0"/>
              <a:t>가지가 있습니다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357166"/>
            <a:ext cx="19907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9061" y="2357430"/>
            <a:ext cx="235267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86050" y="2451658"/>
            <a:ext cx="3586170" cy="1691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420018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커서에 인식점을 설정을 했으면 그 다음은 범위설정을 해줍니다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142844" y="5214950"/>
            <a:ext cx="480291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인식할 화면에 범위를 찍어 </a:t>
            </a:r>
            <a:r>
              <a:rPr lang="ko-KR" altLang="en-US" sz="1100" dirty="0" smtClean="0"/>
              <a:t>커서를 </a:t>
            </a:r>
            <a:r>
              <a:rPr lang="ko-KR" altLang="en-US" sz="1100" dirty="0" smtClean="0"/>
              <a:t>인식할 구역을 범위로 지정해 줍니다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3" y="285728"/>
            <a:ext cx="721636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285728"/>
            <a:ext cx="591175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24" y="2928934"/>
            <a:ext cx="5098680" cy="2042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0" y="5000636"/>
            <a:ext cx="84064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이런 방식으로 설정을 해서 사용을 하면 범위 안에서 마우스커서가 인식하도록 한 모양과 동일해지면 동작을 하도록 하는 것입니다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357430"/>
            <a:ext cx="65533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범위검색 설정 창에서 범위 안에서 인식할 범위와 인식 점을 인식하도록 설정 한 다음 추가해줍니다</a:t>
            </a:r>
            <a:r>
              <a:rPr lang="en-US" altLang="ko-KR" sz="1100" dirty="0" smtClean="0"/>
              <a:t>.</a:t>
            </a:r>
            <a:r>
              <a:rPr lang="ko-KR" altLang="en-US" sz="1100" dirty="0" smtClean="0"/>
              <a:t> </a:t>
            </a:r>
            <a:endParaRPr lang="ko-KR" alt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33954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범위설정 후 조건설정에서 범위검색을 눌러 줍니다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612" y="5524844"/>
            <a:ext cx="26670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0" y="5953472"/>
            <a:ext cx="40895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dirty="0" smtClean="0"/>
              <a:t>마우스 커서를 인식해서 사용하는 것과 다를게 없는 것입니다</a:t>
            </a:r>
            <a:r>
              <a:rPr lang="en-US" altLang="ko-KR" sz="1100" dirty="0" smtClean="0"/>
              <a:t>.</a:t>
            </a:r>
            <a:endParaRPr lang="ko-K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360</Words>
  <Application>Microsoft Office PowerPoint</Application>
  <PresentationFormat>화면 슬라이드 쇼(4:3)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Registered User</dc:creator>
  <cp:lastModifiedBy>Registered User</cp:lastModifiedBy>
  <cp:revision>20</cp:revision>
  <dcterms:created xsi:type="dcterms:W3CDTF">2018-06-21T00:56:48Z</dcterms:created>
  <dcterms:modified xsi:type="dcterms:W3CDTF">2018-06-21T05:26:38Z</dcterms:modified>
</cp:coreProperties>
</file>