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D7CA7-512C-4F35-ABF9-140C3613AAEE}" type="datetimeFigureOut">
              <a:rPr lang="ko-KR" altLang="en-US" smtClean="0"/>
              <a:pPr/>
              <a:t>2018-12-24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E52FF-657A-45EE-BE3E-2B5108856FE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03883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녹화 매크로 녹화 재생   편집 매크로 재생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조합 매크로 재생 방법을 간단히 설명하겠습니다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*</a:t>
            </a:r>
            <a:r>
              <a:rPr lang="ko-KR" altLang="en-US" sz="1100" dirty="0" smtClean="0"/>
              <a:t> 녹화할 때에는 매크로 기계에 연결되어 있는 키보드 마우스를 이용 하셔야 합니다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* 기계에 연결되어 있는 키보드와 마우스 정상 동작을 하는지 확인해보세요</a:t>
            </a:r>
            <a:r>
              <a:rPr lang="en-US" altLang="ko-KR" sz="1100" dirty="0" smtClean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857628"/>
            <a:ext cx="701025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녹화 매크로와 편집 매크로는 각각 </a:t>
            </a:r>
            <a:r>
              <a:rPr lang="en-US" altLang="ko-KR" sz="1100" dirty="0" smtClean="0"/>
              <a:t>32</a:t>
            </a:r>
            <a:r>
              <a:rPr lang="ko-KR" altLang="en-US" sz="1100" dirty="0" smtClean="0"/>
              <a:t>개씩 사용을 할 수가 있습니다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위에 그림처럼 </a:t>
            </a:r>
            <a:r>
              <a:rPr lang="en-US" altLang="ko-KR" sz="1100" dirty="0" smtClean="0"/>
              <a:t>8</a:t>
            </a:r>
            <a:r>
              <a:rPr lang="ko-KR" altLang="en-US" sz="1100" dirty="0" smtClean="0"/>
              <a:t>개씩 </a:t>
            </a:r>
            <a:r>
              <a:rPr lang="en-US" altLang="ko-KR" sz="1100" dirty="0" smtClean="0"/>
              <a:t>4</a:t>
            </a:r>
            <a:r>
              <a:rPr lang="ko-KR" altLang="en-US" sz="1100" dirty="0" smtClean="0"/>
              <a:t>개의 </a:t>
            </a:r>
            <a:r>
              <a:rPr lang="ko-KR" altLang="en-US" sz="1100" dirty="0" smtClean="0"/>
              <a:t>블럭으로</a:t>
            </a:r>
            <a:r>
              <a:rPr lang="ko-KR" altLang="en-US" sz="1100" dirty="0" smtClean="0"/>
              <a:t> 나누어져 있습니다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1</a:t>
            </a:r>
            <a:r>
              <a:rPr lang="ko-KR" altLang="en-US" sz="1100" dirty="0" smtClean="0"/>
              <a:t>번 </a:t>
            </a:r>
            <a:r>
              <a:rPr lang="ko-KR" altLang="en-US" sz="1100" dirty="0" smtClean="0"/>
              <a:t>블록 </a:t>
            </a:r>
            <a:r>
              <a:rPr lang="en-US" altLang="ko-KR" sz="1100" dirty="0" smtClean="0"/>
              <a:t>1-1 ~ 1-8</a:t>
            </a:r>
          </a:p>
          <a:p>
            <a:r>
              <a:rPr lang="en-US" altLang="ko-KR" sz="1100" dirty="0" smtClean="0"/>
              <a:t>2</a:t>
            </a:r>
            <a:r>
              <a:rPr lang="ko-KR" altLang="en-US" sz="1100" dirty="0" smtClean="0"/>
              <a:t>번 </a:t>
            </a:r>
            <a:r>
              <a:rPr lang="ko-KR" altLang="en-US" sz="1100" dirty="0" smtClean="0"/>
              <a:t>블록 </a:t>
            </a:r>
            <a:r>
              <a:rPr lang="en-US" altLang="ko-KR" sz="1100" dirty="0" smtClean="0"/>
              <a:t>2-1 ~ 2-8</a:t>
            </a:r>
            <a:endParaRPr lang="ko-KR" altLang="en-US" sz="1100" dirty="0" smtClean="0"/>
          </a:p>
          <a:p>
            <a:r>
              <a:rPr lang="en-US" altLang="ko-KR" sz="1100" dirty="0" smtClean="0"/>
              <a:t>3</a:t>
            </a:r>
            <a:r>
              <a:rPr lang="ko-KR" altLang="en-US" sz="1100" dirty="0" smtClean="0"/>
              <a:t>번 </a:t>
            </a:r>
            <a:r>
              <a:rPr lang="ko-KR" altLang="en-US" sz="1100" dirty="0" smtClean="0"/>
              <a:t>블럭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3-1 ~ 3-8</a:t>
            </a:r>
            <a:endParaRPr lang="ko-KR" altLang="en-US" sz="1100" dirty="0" smtClean="0"/>
          </a:p>
          <a:p>
            <a:r>
              <a:rPr lang="en-US" altLang="ko-KR" sz="1100" dirty="0" smtClean="0"/>
              <a:t>4</a:t>
            </a:r>
            <a:r>
              <a:rPr lang="ko-KR" altLang="en-US" sz="1100" dirty="0" smtClean="0"/>
              <a:t>번 </a:t>
            </a:r>
            <a:r>
              <a:rPr lang="ko-KR" altLang="en-US" sz="1100" dirty="0" smtClean="0"/>
              <a:t>블럭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4-1 ~ 4-8</a:t>
            </a:r>
          </a:p>
          <a:p>
            <a:r>
              <a:rPr lang="ko-KR" altLang="en-US" sz="1100" dirty="0" smtClean="0"/>
              <a:t>매크로 </a:t>
            </a:r>
            <a:r>
              <a:rPr lang="ko-KR" altLang="en-US" sz="1100" dirty="0" smtClean="0"/>
              <a:t>실행 시 </a:t>
            </a:r>
            <a:r>
              <a:rPr lang="en-US" altLang="ko-KR" sz="1100" dirty="0" smtClean="0"/>
              <a:t>1~4</a:t>
            </a:r>
            <a:r>
              <a:rPr lang="ko-KR" altLang="en-US" sz="1100" dirty="0" smtClean="0"/>
              <a:t>숫자 </a:t>
            </a:r>
            <a:r>
              <a:rPr lang="ko-KR" altLang="en-US" sz="1100" dirty="0" smtClean="0"/>
              <a:t>키패드를</a:t>
            </a:r>
            <a:r>
              <a:rPr lang="ko-KR" altLang="en-US" sz="1100" dirty="0" smtClean="0"/>
              <a:t> 눌러 </a:t>
            </a:r>
            <a:r>
              <a:rPr lang="ko-KR" altLang="en-US" sz="1100" dirty="0" smtClean="0"/>
              <a:t>블럭을</a:t>
            </a:r>
            <a:r>
              <a:rPr lang="ko-KR" altLang="en-US" sz="1100" dirty="0" smtClean="0"/>
              <a:t> 선택 한 다음 </a:t>
            </a:r>
            <a:r>
              <a:rPr lang="en-US" altLang="ko-KR" sz="1100" dirty="0" smtClean="0"/>
              <a:t>1~8</a:t>
            </a:r>
            <a:r>
              <a:rPr lang="ko-KR" altLang="en-US" sz="1100" dirty="0" smtClean="0"/>
              <a:t>키패드를</a:t>
            </a:r>
            <a:r>
              <a:rPr lang="ko-KR" altLang="en-US" sz="1100" dirty="0" smtClean="0"/>
              <a:t> 눌러 메모리를 선택하는 것입니다</a:t>
            </a:r>
            <a:r>
              <a:rPr lang="en-US" altLang="ko-KR" sz="1100" dirty="0" smtClean="0"/>
              <a:t>.</a:t>
            </a:r>
          </a:p>
          <a:p>
            <a:endParaRPr lang="en-US" altLang="ko-KR" sz="1100" dirty="0" smtClean="0"/>
          </a:p>
          <a:p>
            <a:r>
              <a:rPr lang="ko-KR" altLang="en-US" sz="1100" dirty="0" smtClean="0"/>
              <a:t>조합매크로는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번 블록만 있습니다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1</a:t>
            </a:r>
            <a:r>
              <a:rPr lang="ko-KR" altLang="en-US" sz="1100" dirty="0" smtClean="0"/>
              <a:t>번 </a:t>
            </a:r>
            <a:r>
              <a:rPr lang="ko-KR" altLang="en-US" sz="1100" dirty="0" smtClean="0"/>
              <a:t>블럭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1-1 ~ 1-8</a:t>
            </a:r>
          </a:p>
          <a:p>
            <a:endParaRPr lang="en-US" altLang="ko-KR" sz="1100" dirty="0" smtClean="0"/>
          </a:p>
          <a:p>
            <a:endParaRPr lang="en-US" altLang="ko-KR" sz="1100" dirty="0" smtClean="0"/>
          </a:p>
          <a:p>
            <a:endParaRPr lang="en-US" altLang="ko-KR" sz="1100" dirty="0" smtClean="0"/>
          </a:p>
          <a:p>
            <a:endParaRPr lang="ko-KR" altLang="en-US" sz="1100" dirty="0" smtClean="0"/>
          </a:p>
          <a:p>
            <a:endParaRPr lang="ko-KR" altLang="en-US" sz="11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353" y="571480"/>
            <a:ext cx="4608321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4229" y="571480"/>
            <a:ext cx="4599771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4608284" cy="3214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3241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" name="TextBox 91"/>
          <p:cNvSpPr txBox="1"/>
          <p:nvPr/>
        </p:nvSpPr>
        <p:spPr>
          <a:xfrm>
            <a:off x="0" y="3214686"/>
            <a:ext cx="9144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/>
              <a:t>녹화 매크로 녹화하는 방법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endParaRPr lang="en-US" altLang="ko-KR" sz="1100" b="1" dirty="0" smtClean="0"/>
          </a:p>
          <a:p>
            <a:r>
              <a:rPr lang="ko-KR" altLang="en-US" sz="1100" b="1" dirty="0" smtClean="0"/>
              <a:t>녹화순서</a:t>
            </a:r>
            <a:r>
              <a:rPr lang="en-US" altLang="ko-KR" sz="1100" b="1" dirty="0" smtClean="0"/>
              <a:t>(1-1</a:t>
            </a:r>
            <a:r>
              <a:rPr lang="ko-KR" altLang="en-US" sz="1100" b="1" dirty="0" smtClean="0"/>
              <a:t>메모리</a:t>
            </a:r>
            <a:r>
              <a:rPr lang="en-US" altLang="ko-KR" sz="1100" b="1" dirty="0" smtClean="0"/>
              <a:t>)</a:t>
            </a:r>
          </a:p>
          <a:p>
            <a:r>
              <a:rPr lang="en-US" altLang="ko-KR" sz="1100" dirty="0" smtClean="0"/>
              <a:t>1.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Alt</a:t>
            </a:r>
            <a:r>
              <a:rPr lang="ko-KR" altLang="en-US" sz="1100" dirty="0" smtClean="0"/>
              <a:t>키를 누른다 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2.</a:t>
            </a:r>
            <a:r>
              <a:rPr lang="ko-KR" altLang="en-US" sz="1100" dirty="0" smtClean="0"/>
              <a:t>오른쪽 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1</a:t>
            </a:r>
            <a:r>
              <a:rPr lang="ko-KR" altLang="en-US" sz="1100" dirty="0" smtClean="0"/>
              <a:t>번 눌렀다 뗀다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블럭</a:t>
            </a:r>
            <a:r>
              <a:rPr lang="ko-KR" altLang="en-US" sz="1100" dirty="0" smtClean="0"/>
              <a:t> 선택</a:t>
            </a:r>
            <a:r>
              <a:rPr lang="en-US" altLang="ko-KR" sz="1100" dirty="0" smtClean="0"/>
              <a:t>)</a:t>
            </a:r>
          </a:p>
          <a:p>
            <a:r>
              <a:rPr lang="en-US" altLang="ko-KR" sz="1100" dirty="0" smtClean="0"/>
              <a:t>3.</a:t>
            </a:r>
            <a:r>
              <a:rPr lang="ko-KR" altLang="en-US" sz="1100" dirty="0" smtClean="0"/>
              <a:t>누르고 있던 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Alt</a:t>
            </a:r>
            <a:r>
              <a:rPr lang="ko-KR" altLang="en-US" sz="1100" dirty="0" smtClean="0"/>
              <a:t>키를 뗀다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4.</a:t>
            </a:r>
            <a:r>
              <a:rPr lang="ko-KR" altLang="en-US" sz="1100" dirty="0" smtClean="0"/>
              <a:t>기계의 왼쪽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녹색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에서 가운데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주황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로 변함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블럭</a:t>
            </a:r>
            <a:r>
              <a:rPr lang="ko-KR" altLang="en-US" sz="1100" dirty="0" smtClean="0"/>
              <a:t> 선택됨</a:t>
            </a:r>
            <a:r>
              <a:rPr lang="en-US" altLang="ko-KR" sz="1100" dirty="0" smtClean="0"/>
              <a:t>)</a:t>
            </a:r>
          </a:p>
          <a:p>
            <a:r>
              <a:rPr lang="en-US" altLang="ko-KR" sz="1100" dirty="0" smtClean="0"/>
              <a:t>5.</a:t>
            </a:r>
            <a:r>
              <a:rPr lang="ko-KR" altLang="en-US" sz="1100" dirty="0" smtClean="0"/>
              <a:t> 오른쪽 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1</a:t>
            </a:r>
            <a:r>
              <a:rPr lang="ko-KR" altLang="en-US" sz="1100" dirty="0" smtClean="0"/>
              <a:t>번을 눌렀다 뗀다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6.</a:t>
            </a:r>
            <a:r>
              <a:rPr lang="ko-KR" altLang="en-US" sz="1100" dirty="0" smtClean="0"/>
              <a:t>기계의 불이 가운데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주황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에서 오른쪽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빨강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으로 변하면서 녹화가 시작이 됩니다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7.</a:t>
            </a:r>
            <a:r>
              <a:rPr lang="ko-KR" altLang="en-US" sz="1100" dirty="0" smtClean="0"/>
              <a:t>오른쪽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빨강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불이 들어온 상태에서 기계에 연결된 키보드 마우스 움직임은 그대로 녹화가 됩니다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8.</a:t>
            </a:r>
            <a:r>
              <a:rPr lang="ko-KR" altLang="en-US" sz="1100" dirty="0"/>
              <a:t>숫</a:t>
            </a:r>
            <a:r>
              <a:rPr lang="ko-KR" altLang="en-US" sz="1100" dirty="0" smtClean="0"/>
              <a:t>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번을 눌러 종료를 합니다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번은 매크로 종료 키 입니다</a:t>
            </a:r>
            <a:r>
              <a:rPr lang="en-US" altLang="ko-KR" sz="1100" dirty="0" smtClean="0"/>
              <a:t>.)</a:t>
            </a:r>
          </a:p>
          <a:p>
            <a:endParaRPr lang="en-US" altLang="ko-KR" sz="1100" dirty="0" smtClean="0"/>
          </a:p>
          <a:p>
            <a:r>
              <a:rPr lang="ko-KR" altLang="en-US" sz="1100" dirty="0" smtClean="0"/>
              <a:t>예</a:t>
            </a:r>
            <a:r>
              <a:rPr lang="en-US" altLang="ko-KR" sz="1100" dirty="0" smtClean="0"/>
              <a:t>)2-7 </a:t>
            </a:r>
            <a:r>
              <a:rPr lang="ko-KR" altLang="en-US" sz="1100" dirty="0" smtClean="0"/>
              <a:t>녹화키 누르기</a:t>
            </a:r>
            <a:endParaRPr lang="en-US" altLang="ko-KR" sz="1100" dirty="0" smtClean="0"/>
          </a:p>
          <a:p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Alt</a:t>
            </a:r>
            <a:r>
              <a:rPr lang="ko-KR" altLang="en-US" sz="1100" dirty="0" smtClean="0"/>
              <a:t>키를 누른다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2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눌린 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Alt</a:t>
            </a:r>
            <a:r>
              <a:rPr lang="ko-KR" altLang="en-US" sz="1100" dirty="0" smtClean="0"/>
              <a:t>키 뗀다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7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빨간 불이 들어온다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원하는 녹화작업을 한다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을 눌러 종료한다</a:t>
            </a:r>
            <a:r>
              <a:rPr lang="en-US" altLang="ko-KR" sz="1100" dirty="0" smtClean="0"/>
              <a:t>.</a:t>
            </a:r>
          </a:p>
          <a:p>
            <a:endParaRPr lang="en-US" altLang="ko-KR" sz="1100" dirty="0" smtClean="0"/>
          </a:p>
          <a:p>
            <a:r>
              <a:rPr lang="ko-KR" altLang="en-US" sz="1100" dirty="0" smtClean="0"/>
              <a:t>예</a:t>
            </a:r>
            <a:r>
              <a:rPr lang="en-US" altLang="ko-KR" sz="1100" dirty="0" smtClean="0"/>
              <a:t>)4-5 </a:t>
            </a:r>
            <a:r>
              <a:rPr lang="ko-KR" altLang="en-US" sz="1100" dirty="0" smtClean="0"/>
              <a:t>녹화키 누르기</a:t>
            </a:r>
            <a:endParaRPr lang="en-US" altLang="ko-KR" sz="1100" dirty="0" smtClean="0"/>
          </a:p>
          <a:p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Alt</a:t>
            </a:r>
            <a:r>
              <a:rPr lang="ko-KR" altLang="en-US" sz="1100" dirty="0" smtClean="0"/>
              <a:t>키를 누른다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4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눌린 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Alt</a:t>
            </a:r>
            <a:r>
              <a:rPr lang="ko-KR" altLang="en-US" sz="1100" dirty="0" smtClean="0"/>
              <a:t>키 뗀다</a:t>
            </a:r>
            <a:r>
              <a:rPr lang="en-US" altLang="ko-KR" sz="1100" dirty="0" smtClean="0"/>
              <a:t> 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5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빨간 불이 들어온다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원하는 녹화작업을 한다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을 눌러 종료한다</a:t>
            </a:r>
            <a:r>
              <a:rPr lang="en-US" altLang="ko-KR" sz="1100" dirty="0" smtClean="0"/>
              <a:t>.</a:t>
            </a:r>
          </a:p>
          <a:p>
            <a:endParaRPr lang="ko-KR" alt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/>
              <a:t>녹화 매크로 재생하는 방법</a:t>
            </a: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endParaRPr lang="en-US" altLang="ko-KR" sz="1100" dirty="0" smtClean="0"/>
          </a:p>
          <a:p>
            <a:r>
              <a:rPr lang="ko-KR" altLang="en-US" sz="1100" b="1" dirty="0" smtClean="0"/>
              <a:t>재생순서</a:t>
            </a:r>
            <a:r>
              <a:rPr lang="en-US" altLang="ko-KR" sz="1100" b="1" dirty="0" smtClean="0"/>
              <a:t>(1-1</a:t>
            </a:r>
            <a:r>
              <a:rPr lang="ko-KR" altLang="en-US" sz="1100" b="1" dirty="0" smtClean="0"/>
              <a:t>메모리</a:t>
            </a:r>
            <a:r>
              <a:rPr lang="en-US" altLang="ko-KR" sz="1100" b="1" dirty="0" smtClean="0"/>
              <a:t>)</a:t>
            </a:r>
          </a:p>
          <a:p>
            <a:r>
              <a:rPr lang="en-US" altLang="ko-KR" sz="1100" dirty="0" smtClean="0"/>
              <a:t>1.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Ctrl</a:t>
            </a:r>
            <a:r>
              <a:rPr lang="ko-KR" altLang="en-US" sz="1100" dirty="0" smtClean="0"/>
              <a:t>키를 누른다 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2.</a:t>
            </a:r>
            <a:r>
              <a:rPr lang="ko-KR" altLang="en-US" sz="1100" dirty="0" smtClean="0"/>
              <a:t>오른쪽 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1</a:t>
            </a:r>
            <a:r>
              <a:rPr lang="ko-KR" altLang="en-US" sz="1100" dirty="0" smtClean="0"/>
              <a:t>번 눌렀다 뗀다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블럭</a:t>
            </a:r>
            <a:r>
              <a:rPr lang="ko-KR" altLang="en-US" sz="1100" dirty="0" smtClean="0"/>
              <a:t> 선택</a:t>
            </a:r>
            <a:r>
              <a:rPr lang="en-US" altLang="ko-KR" sz="1100" dirty="0" smtClean="0"/>
              <a:t>)</a:t>
            </a:r>
          </a:p>
          <a:p>
            <a:r>
              <a:rPr lang="en-US" altLang="ko-KR" sz="1100" dirty="0" smtClean="0"/>
              <a:t>3.</a:t>
            </a:r>
            <a:r>
              <a:rPr lang="ko-KR" altLang="en-US" sz="1100" dirty="0" smtClean="0"/>
              <a:t>누르고 있던 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Ctrl</a:t>
            </a:r>
            <a:r>
              <a:rPr lang="ko-KR" altLang="en-US" sz="1100" dirty="0" smtClean="0"/>
              <a:t>키를 </a:t>
            </a:r>
            <a:r>
              <a:rPr lang="ko-KR" altLang="en-US" sz="1100" dirty="0" smtClean="0"/>
              <a:t>를</a:t>
            </a:r>
            <a:r>
              <a:rPr lang="ko-KR" altLang="en-US" sz="1100" dirty="0" smtClean="0"/>
              <a:t> 뗀다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4.</a:t>
            </a:r>
            <a:r>
              <a:rPr lang="ko-KR" altLang="en-US" sz="1100" dirty="0" smtClean="0"/>
              <a:t>기계의 왼쪽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녹색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에서 가운데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주황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로 변함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블럭</a:t>
            </a:r>
            <a:r>
              <a:rPr lang="ko-KR" altLang="en-US" sz="1100" dirty="0" smtClean="0"/>
              <a:t> 선택됨</a:t>
            </a:r>
            <a:r>
              <a:rPr lang="en-US" altLang="ko-KR" sz="1100" dirty="0" smtClean="0"/>
              <a:t>)</a:t>
            </a:r>
          </a:p>
          <a:p>
            <a:r>
              <a:rPr lang="en-US" altLang="ko-KR" sz="1100" dirty="0" smtClean="0"/>
              <a:t>5.</a:t>
            </a:r>
            <a:r>
              <a:rPr lang="ko-KR" altLang="en-US" sz="1100" dirty="0" smtClean="0"/>
              <a:t> 오른쪽 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1</a:t>
            </a:r>
            <a:r>
              <a:rPr lang="ko-KR" altLang="en-US" sz="1100" dirty="0" smtClean="0"/>
              <a:t>번을 눌렀다 뗀다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6.</a:t>
            </a:r>
            <a:r>
              <a:rPr lang="ko-KR" altLang="en-US" sz="1100" dirty="0" smtClean="0"/>
              <a:t>기계의 불이 가운데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주황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에서 왼쪽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녹색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과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오른쪽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빨강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으로 변하면서 재생이 됩니다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재생시</a:t>
            </a:r>
            <a:r>
              <a:rPr lang="ko-KR" altLang="en-US" sz="1100" dirty="0" smtClean="0"/>
              <a:t> 기계에 들어오는 불은 키보드나 마우스 잠금 상태에 따라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개</a:t>
            </a:r>
            <a:r>
              <a:rPr lang="en-US" altLang="ko-KR" sz="1100" dirty="0" smtClean="0"/>
              <a:t>, 2</a:t>
            </a:r>
            <a:r>
              <a:rPr lang="ko-KR" altLang="en-US" sz="1100" dirty="0" smtClean="0"/>
              <a:t>개</a:t>
            </a:r>
            <a:r>
              <a:rPr lang="en-US" altLang="ko-KR" sz="1100" dirty="0" smtClean="0"/>
              <a:t>, 3</a:t>
            </a:r>
            <a:r>
              <a:rPr lang="ko-KR" altLang="en-US" sz="1100" dirty="0" smtClean="0"/>
              <a:t>개가 들어 </a:t>
            </a:r>
            <a:r>
              <a:rPr lang="ko-KR" altLang="en-US" sz="1100" dirty="0" smtClean="0"/>
              <a:t>올 수 </a:t>
            </a:r>
            <a:r>
              <a:rPr lang="ko-KR" altLang="en-US" sz="1100" dirty="0" smtClean="0"/>
              <a:t>있습니다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7.</a:t>
            </a:r>
            <a:r>
              <a:rPr lang="ko-KR" altLang="en-US" sz="1100" dirty="0"/>
              <a:t>숫</a:t>
            </a:r>
            <a:r>
              <a:rPr lang="ko-KR" altLang="en-US" sz="1100" dirty="0" smtClean="0"/>
              <a:t>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번을 눌러 종료를 합니다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번은 매크로 종료 키 입니다</a:t>
            </a:r>
            <a:r>
              <a:rPr lang="en-US" altLang="ko-KR" sz="1100" dirty="0" smtClean="0"/>
              <a:t>.)</a:t>
            </a:r>
          </a:p>
          <a:p>
            <a:endParaRPr lang="en-US" altLang="ko-KR" sz="1100" dirty="0" smtClean="0"/>
          </a:p>
          <a:p>
            <a:r>
              <a:rPr lang="ko-KR" altLang="en-US" sz="1100" dirty="0" smtClean="0"/>
              <a:t>예</a:t>
            </a:r>
            <a:r>
              <a:rPr lang="en-US" altLang="ko-KR" sz="1100" dirty="0" smtClean="0"/>
              <a:t>)1-5 </a:t>
            </a:r>
            <a:r>
              <a:rPr lang="ko-KR" altLang="en-US" sz="1100" dirty="0" smtClean="0"/>
              <a:t>재</a:t>
            </a:r>
            <a:r>
              <a:rPr lang="ko-KR" altLang="en-US" sz="1100" dirty="0"/>
              <a:t>생</a:t>
            </a:r>
            <a:r>
              <a:rPr lang="ko-KR" altLang="en-US" sz="1100" dirty="0" smtClean="0"/>
              <a:t>키 누르기</a:t>
            </a:r>
            <a:endParaRPr lang="en-US" altLang="ko-KR" sz="1100" dirty="0" smtClean="0"/>
          </a:p>
          <a:p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Ctrl </a:t>
            </a:r>
            <a:r>
              <a:rPr lang="ko-KR" altLang="en-US" sz="1100" dirty="0" smtClean="0"/>
              <a:t>키를 </a:t>
            </a:r>
            <a:r>
              <a:rPr lang="ko-KR" altLang="en-US" sz="1100" dirty="0" smtClean="0"/>
              <a:t>누른다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1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눌린 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Ctrl </a:t>
            </a:r>
            <a:r>
              <a:rPr lang="ko-KR" altLang="en-US" sz="1100" dirty="0" smtClean="0"/>
              <a:t>키 뗀다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5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endParaRPr lang="en-US" altLang="ko-KR" sz="1100" dirty="0" smtClean="0"/>
          </a:p>
          <a:p>
            <a:r>
              <a:rPr lang="en-US" altLang="ko-KR" sz="1100" dirty="0" smtClean="0"/>
              <a:t>&gt; </a:t>
            </a:r>
            <a:r>
              <a:rPr lang="ko-KR" altLang="en-US" sz="1100" dirty="0" smtClean="0"/>
              <a:t>왼쪽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녹색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과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오른쪽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빨강</a:t>
            </a:r>
            <a:r>
              <a:rPr lang="en-US" altLang="ko-KR" sz="1100" dirty="0" smtClean="0"/>
              <a:t>) </a:t>
            </a:r>
            <a:r>
              <a:rPr lang="ko-KR" altLang="en-US" sz="1100" dirty="0" smtClean="0"/>
              <a:t>불이 들어온다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재생이 된다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을 눌러 종료한다</a:t>
            </a:r>
            <a:r>
              <a:rPr lang="en-US" altLang="ko-KR" sz="1100" dirty="0" smtClean="0"/>
              <a:t>.</a:t>
            </a:r>
          </a:p>
          <a:p>
            <a:endParaRPr lang="en-US" altLang="ko-KR" sz="1100" dirty="0" smtClean="0"/>
          </a:p>
          <a:p>
            <a:r>
              <a:rPr lang="ko-KR" altLang="en-US" sz="1100" dirty="0" smtClean="0"/>
              <a:t>예</a:t>
            </a:r>
            <a:r>
              <a:rPr lang="en-US" altLang="ko-KR" sz="1100" dirty="0" smtClean="0"/>
              <a:t>)3-2 </a:t>
            </a:r>
            <a:r>
              <a:rPr lang="ko-KR" altLang="en-US" sz="1100" dirty="0" smtClean="0"/>
              <a:t>재생키 누르기</a:t>
            </a:r>
            <a:endParaRPr lang="en-US" altLang="ko-KR" sz="1100" dirty="0" smtClean="0"/>
          </a:p>
          <a:p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Ctrl </a:t>
            </a:r>
            <a:r>
              <a:rPr lang="ko-KR" altLang="en-US" sz="1100" dirty="0" smtClean="0"/>
              <a:t>키를 누른다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3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눌린 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Ctrl </a:t>
            </a:r>
            <a:r>
              <a:rPr lang="ko-KR" altLang="en-US" sz="1100" dirty="0" smtClean="0"/>
              <a:t>키 뗀다</a:t>
            </a:r>
            <a:r>
              <a:rPr lang="en-US" altLang="ko-KR" sz="1100" dirty="0" smtClean="0"/>
              <a:t> 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2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endParaRPr lang="en-US" altLang="ko-KR" sz="1100" dirty="0" smtClean="0"/>
          </a:p>
          <a:p>
            <a:r>
              <a:rPr lang="en-US" altLang="ko-KR" sz="1100" dirty="0" smtClean="0"/>
              <a:t>&gt; </a:t>
            </a:r>
            <a:r>
              <a:rPr lang="ko-KR" altLang="en-US" sz="1100" dirty="0" smtClean="0"/>
              <a:t>왼쪽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녹색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과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오른쪽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빨강</a:t>
            </a:r>
            <a:r>
              <a:rPr lang="en-US" altLang="ko-KR" sz="1100" dirty="0" smtClean="0"/>
              <a:t>) </a:t>
            </a:r>
            <a:r>
              <a:rPr lang="ko-KR" altLang="en-US" sz="1100" dirty="0" smtClean="0"/>
              <a:t>불이 들어온다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재생이 된다</a:t>
            </a:r>
            <a:r>
              <a:rPr lang="en-US" altLang="ko-KR" sz="1100" dirty="0" smtClean="0"/>
              <a:t> 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을 눌러 종료한다</a:t>
            </a:r>
            <a:r>
              <a:rPr lang="en-US" altLang="ko-KR" sz="1100" dirty="0" smtClean="0"/>
              <a:t>.</a:t>
            </a:r>
          </a:p>
          <a:p>
            <a:endParaRPr lang="ko-KR" alt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08286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0078" y="0"/>
            <a:ext cx="4533921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3335112"/>
            <a:ext cx="9106980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 smtClean="0"/>
              <a:t>동작편집매크로 실행방법</a:t>
            </a:r>
            <a:endParaRPr lang="en-US" altLang="ko-KR" sz="1600" b="1" dirty="0" smtClean="0"/>
          </a:p>
          <a:p>
            <a:endParaRPr lang="en-US" altLang="ko-KR" sz="1100" b="1" dirty="0" smtClean="0"/>
          </a:p>
          <a:p>
            <a:r>
              <a:rPr lang="ko-KR" altLang="en-US" sz="1100" b="1" dirty="0" smtClean="0"/>
              <a:t>재생순서</a:t>
            </a:r>
            <a:r>
              <a:rPr lang="en-US" altLang="ko-KR" sz="1100" b="1" dirty="0" smtClean="0"/>
              <a:t>(1-1</a:t>
            </a:r>
            <a:r>
              <a:rPr lang="ko-KR" altLang="en-US" sz="1100" b="1" dirty="0" smtClean="0"/>
              <a:t>메모리</a:t>
            </a:r>
            <a:r>
              <a:rPr lang="en-US" altLang="ko-KR" sz="1100" b="1" dirty="0" smtClean="0"/>
              <a:t>)</a:t>
            </a:r>
          </a:p>
          <a:p>
            <a:r>
              <a:rPr lang="en-US" altLang="ko-KR" sz="1100" dirty="0" smtClean="0"/>
              <a:t>1.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Shift</a:t>
            </a:r>
            <a:r>
              <a:rPr lang="ko-KR" altLang="en-US" sz="1100" dirty="0" smtClean="0"/>
              <a:t>키를 누른다 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2.</a:t>
            </a:r>
            <a:r>
              <a:rPr lang="ko-KR" altLang="en-US" sz="1100" dirty="0" smtClean="0"/>
              <a:t>오른쪽 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1</a:t>
            </a:r>
            <a:r>
              <a:rPr lang="ko-KR" altLang="en-US" sz="1100" dirty="0" smtClean="0"/>
              <a:t>번 눌렀다 뗀다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블럭</a:t>
            </a:r>
            <a:r>
              <a:rPr lang="ko-KR" altLang="en-US" sz="1100" dirty="0" smtClean="0"/>
              <a:t> 선택</a:t>
            </a:r>
            <a:r>
              <a:rPr lang="en-US" altLang="ko-KR" sz="1100" dirty="0" smtClean="0"/>
              <a:t>)</a:t>
            </a:r>
          </a:p>
          <a:p>
            <a:r>
              <a:rPr lang="en-US" altLang="ko-KR" sz="1100" dirty="0" smtClean="0"/>
              <a:t>3.</a:t>
            </a:r>
            <a:r>
              <a:rPr lang="ko-KR" altLang="en-US" sz="1100" dirty="0" smtClean="0"/>
              <a:t>누르고 있던 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Shift </a:t>
            </a:r>
            <a:r>
              <a:rPr lang="ko-KR" altLang="en-US" sz="1100" dirty="0" smtClean="0"/>
              <a:t>키를 </a:t>
            </a:r>
            <a:r>
              <a:rPr lang="ko-KR" altLang="en-US" sz="1100" dirty="0" smtClean="0"/>
              <a:t>를</a:t>
            </a:r>
            <a:r>
              <a:rPr lang="ko-KR" altLang="en-US" sz="1100" dirty="0" smtClean="0"/>
              <a:t> 뗀다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4.</a:t>
            </a:r>
            <a:r>
              <a:rPr lang="ko-KR" altLang="en-US" sz="1100" dirty="0" smtClean="0"/>
              <a:t>기계의 왼쪽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녹색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에서 가운데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주황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로 변함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블럭</a:t>
            </a:r>
            <a:r>
              <a:rPr lang="ko-KR" altLang="en-US" sz="1100" dirty="0" smtClean="0"/>
              <a:t> 선택됨</a:t>
            </a:r>
            <a:r>
              <a:rPr lang="en-US" altLang="ko-KR" sz="1100" dirty="0" smtClean="0"/>
              <a:t>)</a:t>
            </a:r>
          </a:p>
          <a:p>
            <a:r>
              <a:rPr lang="en-US" altLang="ko-KR" sz="1100" dirty="0" smtClean="0"/>
              <a:t>5.</a:t>
            </a:r>
            <a:r>
              <a:rPr lang="ko-KR" altLang="en-US" sz="1100" dirty="0" smtClean="0"/>
              <a:t> 오른쪽 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1</a:t>
            </a:r>
            <a:r>
              <a:rPr lang="ko-KR" altLang="en-US" sz="1100" dirty="0" smtClean="0"/>
              <a:t>번을 눌렀다 뗀다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6.</a:t>
            </a:r>
            <a:r>
              <a:rPr lang="ko-KR" altLang="en-US" sz="1100" dirty="0" smtClean="0"/>
              <a:t>기계의 불이 가운데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주황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에서 오른쪽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빨강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으로 변하면서 재생이 됩니다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재생시</a:t>
            </a:r>
            <a:r>
              <a:rPr lang="ko-KR" altLang="en-US" sz="1100" dirty="0" smtClean="0"/>
              <a:t> 기계에 들어오는 불은 키보드나 마우스 잠금 상태에 따라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개</a:t>
            </a:r>
            <a:r>
              <a:rPr lang="en-US" altLang="ko-KR" sz="1100" dirty="0" smtClean="0"/>
              <a:t>, 2</a:t>
            </a:r>
            <a:r>
              <a:rPr lang="ko-KR" altLang="en-US" sz="1100" dirty="0" smtClean="0"/>
              <a:t>개</a:t>
            </a:r>
            <a:r>
              <a:rPr lang="en-US" altLang="ko-KR" sz="1100" dirty="0" smtClean="0"/>
              <a:t>, 3</a:t>
            </a:r>
            <a:r>
              <a:rPr lang="ko-KR" altLang="en-US" sz="1100" dirty="0" smtClean="0"/>
              <a:t>개가 들어 </a:t>
            </a:r>
            <a:r>
              <a:rPr lang="ko-KR" altLang="en-US" sz="1100" dirty="0" smtClean="0"/>
              <a:t>올수</a:t>
            </a:r>
            <a:r>
              <a:rPr lang="ko-KR" altLang="en-US" sz="1100" dirty="0" smtClean="0"/>
              <a:t> 있습니다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7.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번을 눌러 종료를 합니다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번은 매크로 종료 키 입니다</a:t>
            </a:r>
            <a:r>
              <a:rPr lang="en-US" altLang="ko-KR" sz="1100" dirty="0" smtClean="0"/>
              <a:t>.)</a:t>
            </a:r>
          </a:p>
          <a:p>
            <a:endParaRPr lang="en-US" altLang="ko-KR" sz="1100" dirty="0" smtClean="0"/>
          </a:p>
          <a:p>
            <a:r>
              <a:rPr lang="ko-KR" altLang="en-US" sz="1100" dirty="0" smtClean="0"/>
              <a:t>예</a:t>
            </a:r>
            <a:r>
              <a:rPr lang="en-US" altLang="ko-KR" sz="1100" dirty="0" smtClean="0"/>
              <a:t>)2-6 </a:t>
            </a:r>
            <a:r>
              <a:rPr lang="ko-KR" altLang="en-US" sz="1100" dirty="0" smtClean="0"/>
              <a:t>재생키 누르기</a:t>
            </a:r>
            <a:endParaRPr lang="en-US" altLang="ko-KR" sz="1100" dirty="0" smtClean="0"/>
          </a:p>
          <a:p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Shift </a:t>
            </a:r>
            <a:r>
              <a:rPr lang="ko-KR" altLang="en-US" sz="1100" dirty="0" smtClean="0"/>
              <a:t>키를 </a:t>
            </a:r>
            <a:r>
              <a:rPr lang="ko-KR" altLang="en-US" sz="1100" dirty="0" smtClean="0"/>
              <a:t>누른다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2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눌린 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Shift </a:t>
            </a:r>
            <a:r>
              <a:rPr lang="ko-KR" altLang="en-US" sz="1100" dirty="0" smtClean="0"/>
              <a:t>키 뗀다</a:t>
            </a:r>
            <a:r>
              <a:rPr lang="en-US" altLang="ko-KR" sz="1100" dirty="0" smtClean="0"/>
              <a:t> 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6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endParaRPr lang="en-US" altLang="ko-KR" sz="1100" dirty="0" smtClean="0"/>
          </a:p>
          <a:p>
            <a:r>
              <a:rPr lang="en-US" altLang="ko-KR" sz="1100" dirty="0" smtClean="0"/>
              <a:t>&gt;</a:t>
            </a:r>
            <a:r>
              <a:rPr lang="ko-KR" altLang="en-US" sz="1100" dirty="0" smtClean="0"/>
              <a:t>오른쪽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빨강</a:t>
            </a:r>
            <a:r>
              <a:rPr lang="en-US" altLang="ko-KR" sz="1100" dirty="0" smtClean="0"/>
              <a:t>) </a:t>
            </a:r>
            <a:r>
              <a:rPr lang="ko-KR" altLang="en-US" sz="1100" dirty="0" smtClean="0"/>
              <a:t>불이 들어온다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재생이 된다</a:t>
            </a:r>
            <a:r>
              <a:rPr lang="en-US" altLang="ko-KR" sz="1100" dirty="0" smtClean="0"/>
              <a:t> 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을 눌러 종료한다</a:t>
            </a:r>
            <a:r>
              <a:rPr lang="en-US" altLang="ko-KR" sz="1100" dirty="0" smtClean="0"/>
              <a:t>.</a:t>
            </a:r>
          </a:p>
          <a:p>
            <a:endParaRPr lang="en-US" altLang="ko-KR" sz="1100" dirty="0" smtClean="0"/>
          </a:p>
          <a:p>
            <a:r>
              <a:rPr lang="ko-KR" altLang="en-US" sz="1100" dirty="0" smtClean="0"/>
              <a:t>예</a:t>
            </a:r>
            <a:r>
              <a:rPr lang="en-US" altLang="ko-KR" sz="1100" dirty="0" smtClean="0"/>
              <a:t>)4-8 </a:t>
            </a:r>
            <a:r>
              <a:rPr lang="ko-KR" altLang="en-US" sz="1100" dirty="0" smtClean="0"/>
              <a:t>재생키 누르기</a:t>
            </a:r>
            <a:endParaRPr lang="en-US" altLang="ko-KR" sz="1100" dirty="0" smtClean="0"/>
          </a:p>
          <a:p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Shift </a:t>
            </a:r>
            <a:r>
              <a:rPr lang="ko-KR" altLang="en-US" sz="1100" dirty="0" smtClean="0"/>
              <a:t>키를 누른다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3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눌린 </a:t>
            </a:r>
            <a:r>
              <a:rPr lang="ko-KR" altLang="en-US" sz="1100" b="1" dirty="0" smtClean="0"/>
              <a:t>왼쪽</a:t>
            </a:r>
            <a:r>
              <a:rPr lang="en-US" altLang="ko-KR" sz="1100" b="1" dirty="0" smtClean="0"/>
              <a:t>Shift </a:t>
            </a:r>
            <a:r>
              <a:rPr lang="ko-KR" altLang="en-US" sz="1100" dirty="0" smtClean="0"/>
              <a:t>키 뗀다</a:t>
            </a:r>
            <a:r>
              <a:rPr lang="en-US" altLang="ko-KR" sz="1100" dirty="0" smtClean="0"/>
              <a:t> 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8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endParaRPr lang="en-US" altLang="ko-KR" sz="1100" dirty="0" smtClean="0"/>
          </a:p>
          <a:p>
            <a:r>
              <a:rPr lang="en-US" altLang="ko-KR" sz="1100" dirty="0" smtClean="0"/>
              <a:t>&gt; </a:t>
            </a:r>
            <a:r>
              <a:rPr lang="ko-KR" altLang="en-US" sz="1100" dirty="0" smtClean="0"/>
              <a:t>오른쪽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빨강</a:t>
            </a:r>
            <a:r>
              <a:rPr lang="en-US" altLang="ko-KR" sz="1100" dirty="0" smtClean="0"/>
              <a:t>) </a:t>
            </a:r>
            <a:r>
              <a:rPr lang="ko-KR" altLang="en-US" sz="1100" dirty="0" smtClean="0"/>
              <a:t>불이 들어온다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재생이 된다</a:t>
            </a:r>
            <a:r>
              <a:rPr lang="en-US" altLang="ko-KR" sz="1100" dirty="0" smtClean="0"/>
              <a:t> 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을 눌러 종료한다</a:t>
            </a:r>
            <a:r>
              <a:rPr lang="en-US" altLang="ko-KR" sz="1100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3286116" cy="311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0"/>
            <a:ext cx="4433167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3143248"/>
            <a:ext cx="9062096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 smtClean="0"/>
              <a:t>조합매크로 실행방법</a:t>
            </a:r>
            <a:endParaRPr lang="en-US" altLang="ko-KR" sz="1600" b="1" dirty="0" smtClean="0"/>
          </a:p>
          <a:p>
            <a:endParaRPr lang="en-US" altLang="ko-KR" sz="1100" b="1" dirty="0" smtClean="0"/>
          </a:p>
          <a:p>
            <a:r>
              <a:rPr lang="ko-KR" altLang="en-US" sz="1100" b="1" dirty="0" smtClean="0"/>
              <a:t>재생순서</a:t>
            </a:r>
            <a:r>
              <a:rPr lang="en-US" altLang="ko-KR" sz="1100" b="1" dirty="0" smtClean="0"/>
              <a:t>(1</a:t>
            </a:r>
            <a:r>
              <a:rPr lang="ko-KR" altLang="en-US" sz="1100" b="1" dirty="0" smtClean="0"/>
              <a:t>번 메모리</a:t>
            </a:r>
            <a:r>
              <a:rPr lang="en-US" altLang="ko-KR" sz="1100" b="1" dirty="0" smtClean="0"/>
              <a:t>)</a:t>
            </a:r>
          </a:p>
          <a:p>
            <a:r>
              <a:rPr lang="en-US" altLang="ko-KR" sz="1100" dirty="0" smtClean="0"/>
              <a:t>1.</a:t>
            </a:r>
            <a:r>
              <a:rPr lang="ko-KR" altLang="en-US" sz="1100" b="1" dirty="0" smtClean="0"/>
              <a:t>오른쪽</a:t>
            </a:r>
            <a:r>
              <a:rPr lang="en-US" altLang="ko-KR" sz="1100" b="1" dirty="0" smtClean="0"/>
              <a:t>Ctrl</a:t>
            </a:r>
            <a:r>
              <a:rPr lang="ko-KR" altLang="en-US" sz="1100" dirty="0" smtClean="0"/>
              <a:t>키를 누른다 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2.</a:t>
            </a:r>
            <a:r>
              <a:rPr lang="ko-KR" altLang="en-US" sz="1100" dirty="0" smtClean="0"/>
              <a:t>오른쪽 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1</a:t>
            </a:r>
            <a:r>
              <a:rPr lang="ko-KR" altLang="en-US" sz="1100" dirty="0" smtClean="0"/>
              <a:t>번 눌렀다 뗀다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블럭</a:t>
            </a:r>
            <a:r>
              <a:rPr lang="ko-KR" altLang="en-US" sz="1100" dirty="0" smtClean="0"/>
              <a:t> 선택</a:t>
            </a:r>
            <a:r>
              <a:rPr lang="en-US" altLang="ko-KR" sz="1100" dirty="0" smtClean="0"/>
              <a:t>)</a:t>
            </a:r>
          </a:p>
          <a:p>
            <a:r>
              <a:rPr lang="en-US" altLang="ko-KR" sz="1100" dirty="0" smtClean="0"/>
              <a:t>3.</a:t>
            </a:r>
            <a:r>
              <a:rPr lang="ko-KR" altLang="en-US" sz="1100" dirty="0" smtClean="0"/>
              <a:t>누르고 있던 </a:t>
            </a:r>
            <a:r>
              <a:rPr lang="ko-KR" altLang="en-US" sz="1100" b="1" dirty="0" smtClean="0"/>
              <a:t>오른쪽 </a:t>
            </a:r>
            <a:r>
              <a:rPr lang="en-US" altLang="ko-KR" sz="1100" b="1" dirty="0" smtClean="0"/>
              <a:t>Ctrl</a:t>
            </a:r>
            <a:r>
              <a:rPr lang="ko-KR" altLang="en-US" sz="1100" dirty="0" smtClean="0"/>
              <a:t>키를 </a:t>
            </a:r>
            <a:r>
              <a:rPr lang="ko-KR" altLang="en-US" sz="1100" dirty="0" smtClean="0"/>
              <a:t>를</a:t>
            </a:r>
            <a:r>
              <a:rPr lang="ko-KR" altLang="en-US" sz="1100" dirty="0" smtClean="0"/>
              <a:t> 뗀다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4.</a:t>
            </a:r>
            <a:r>
              <a:rPr lang="ko-KR" altLang="en-US" sz="1100" dirty="0" smtClean="0"/>
              <a:t>기계의 왼쪽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녹색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에서 가운데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주황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로 변함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블럭</a:t>
            </a:r>
            <a:r>
              <a:rPr lang="ko-KR" altLang="en-US" sz="1100" dirty="0" smtClean="0"/>
              <a:t> 선택됨</a:t>
            </a:r>
            <a:r>
              <a:rPr lang="en-US" altLang="ko-KR" sz="1100" dirty="0" smtClean="0"/>
              <a:t>)</a:t>
            </a:r>
          </a:p>
          <a:p>
            <a:r>
              <a:rPr lang="en-US" altLang="ko-KR" sz="1100" dirty="0" smtClean="0"/>
              <a:t>5.</a:t>
            </a:r>
            <a:r>
              <a:rPr lang="ko-KR" altLang="en-US" sz="1100" dirty="0" smtClean="0"/>
              <a:t> 오른쪽 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1</a:t>
            </a:r>
            <a:r>
              <a:rPr lang="ko-KR" altLang="en-US" sz="1100" dirty="0" smtClean="0"/>
              <a:t>번을 눌렀다 뗀다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6.</a:t>
            </a:r>
            <a:r>
              <a:rPr lang="ko-KR" altLang="en-US" sz="1100" dirty="0" smtClean="0"/>
              <a:t>기계의 불이 가운데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주황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에서 왼쪽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녹색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과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오른쪽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빨강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으로 변하면서 재생이 됩니다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(</a:t>
            </a:r>
            <a:r>
              <a:rPr lang="ko-KR" altLang="en-US" sz="1100" dirty="0" smtClean="0"/>
              <a:t>재생시</a:t>
            </a:r>
            <a:r>
              <a:rPr lang="ko-KR" altLang="en-US" sz="1100" dirty="0" smtClean="0"/>
              <a:t> 기계에 들어오는 불은 키보드나 마우스 잠금 상태에 따라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개</a:t>
            </a:r>
            <a:r>
              <a:rPr lang="en-US" altLang="ko-KR" sz="1100" dirty="0" smtClean="0"/>
              <a:t>, 2</a:t>
            </a:r>
            <a:r>
              <a:rPr lang="ko-KR" altLang="en-US" sz="1100" dirty="0" smtClean="0"/>
              <a:t>개</a:t>
            </a:r>
            <a:r>
              <a:rPr lang="en-US" altLang="ko-KR" sz="1100" dirty="0" smtClean="0"/>
              <a:t>, 3</a:t>
            </a:r>
            <a:r>
              <a:rPr lang="ko-KR" altLang="en-US" sz="1100" dirty="0" smtClean="0"/>
              <a:t>개가 들어 </a:t>
            </a:r>
            <a:r>
              <a:rPr lang="ko-KR" altLang="en-US" sz="1100" dirty="0" smtClean="0"/>
              <a:t>올 수 </a:t>
            </a:r>
            <a:r>
              <a:rPr lang="ko-KR" altLang="en-US" sz="1100" dirty="0" smtClean="0"/>
              <a:t>있습니다</a:t>
            </a:r>
            <a:r>
              <a:rPr lang="en-US" altLang="ko-KR" sz="1100" dirty="0" smtClean="0"/>
              <a:t>.</a:t>
            </a:r>
          </a:p>
          <a:p>
            <a:r>
              <a:rPr lang="en-US" altLang="ko-KR" sz="1100" dirty="0" smtClean="0"/>
              <a:t>7.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번을 눌러 종료를 합니다</a:t>
            </a:r>
            <a:r>
              <a:rPr lang="en-US" altLang="ko-KR" sz="1100" dirty="0" smtClean="0"/>
              <a:t>.(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번은 매크로 종료 키 입니다</a:t>
            </a:r>
            <a:r>
              <a:rPr lang="en-US" altLang="ko-KR" sz="1100" dirty="0" smtClean="0"/>
              <a:t>.)</a:t>
            </a:r>
          </a:p>
          <a:p>
            <a:endParaRPr lang="en-US" altLang="ko-KR" sz="1100" dirty="0" smtClean="0"/>
          </a:p>
          <a:p>
            <a:r>
              <a:rPr lang="ko-KR" altLang="en-US" sz="1100" dirty="0" smtClean="0"/>
              <a:t>예</a:t>
            </a:r>
            <a:r>
              <a:rPr lang="en-US" altLang="ko-KR" sz="1100" dirty="0" smtClean="0"/>
              <a:t>)2</a:t>
            </a:r>
            <a:r>
              <a:rPr lang="ko-KR" altLang="en-US" sz="1100" dirty="0" smtClean="0"/>
              <a:t>번 메모리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재생키 누르기</a:t>
            </a:r>
            <a:endParaRPr lang="en-US" altLang="ko-KR" sz="1100" dirty="0" smtClean="0"/>
          </a:p>
          <a:p>
            <a:r>
              <a:rPr lang="ko-KR" altLang="en-US" sz="1100" b="1" dirty="0" smtClean="0"/>
              <a:t>오른쪽</a:t>
            </a:r>
            <a:r>
              <a:rPr lang="en-US" altLang="ko-KR" sz="1100" b="1" dirty="0" smtClean="0"/>
              <a:t>Ctrl </a:t>
            </a:r>
            <a:r>
              <a:rPr lang="ko-KR" altLang="en-US" sz="1100" b="1" dirty="0" smtClean="0"/>
              <a:t>키</a:t>
            </a:r>
            <a:r>
              <a:rPr lang="ko-KR" altLang="en-US" sz="1100" dirty="0" smtClean="0"/>
              <a:t>를 </a:t>
            </a:r>
            <a:r>
              <a:rPr lang="ko-KR" altLang="en-US" sz="1100" dirty="0" smtClean="0"/>
              <a:t>누른다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1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눌린 </a:t>
            </a:r>
            <a:r>
              <a:rPr lang="ko-KR" altLang="en-US" sz="1100" b="1" dirty="0" smtClean="0"/>
              <a:t>오른쪽 </a:t>
            </a:r>
            <a:r>
              <a:rPr lang="en-US" altLang="ko-KR" sz="1100" b="1" dirty="0" smtClean="0"/>
              <a:t>Ctrl </a:t>
            </a:r>
            <a:r>
              <a:rPr lang="ko-KR" altLang="en-US" sz="1100" dirty="0" smtClean="0"/>
              <a:t>키 뗀다</a:t>
            </a:r>
            <a:r>
              <a:rPr lang="en-US" altLang="ko-KR" sz="1100" dirty="0" smtClean="0"/>
              <a:t> 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2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endParaRPr lang="en-US" altLang="ko-KR" sz="1100" dirty="0" smtClean="0"/>
          </a:p>
          <a:p>
            <a:r>
              <a:rPr lang="en-US" altLang="ko-KR" sz="1100" dirty="0" smtClean="0"/>
              <a:t>&gt; </a:t>
            </a:r>
            <a:r>
              <a:rPr lang="ko-KR" altLang="en-US" sz="1100" dirty="0" smtClean="0"/>
              <a:t>왼쪽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녹색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과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오른쪽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빨강</a:t>
            </a:r>
            <a:r>
              <a:rPr lang="en-US" altLang="ko-KR" sz="1100" dirty="0" smtClean="0"/>
              <a:t>) </a:t>
            </a:r>
            <a:r>
              <a:rPr lang="ko-KR" altLang="en-US" sz="1100" dirty="0" smtClean="0"/>
              <a:t>불이 들어온다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재생이 된다</a:t>
            </a:r>
            <a:r>
              <a:rPr lang="en-US" altLang="ko-KR" sz="1100" dirty="0" smtClean="0"/>
              <a:t> 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을 눌러 종료한다</a:t>
            </a:r>
            <a:r>
              <a:rPr lang="en-US" altLang="ko-KR" sz="1100" dirty="0" smtClean="0"/>
              <a:t>.</a:t>
            </a:r>
          </a:p>
          <a:p>
            <a:endParaRPr lang="en-US" altLang="ko-KR" sz="1100" dirty="0" smtClean="0"/>
          </a:p>
          <a:p>
            <a:r>
              <a:rPr lang="ko-KR" altLang="en-US" sz="1100" dirty="0" smtClean="0"/>
              <a:t>예</a:t>
            </a:r>
            <a:r>
              <a:rPr lang="en-US" altLang="ko-KR" sz="1100" dirty="0" smtClean="0"/>
              <a:t>)7</a:t>
            </a:r>
            <a:r>
              <a:rPr lang="ko-KR" altLang="en-US" sz="1100" dirty="0" smtClean="0"/>
              <a:t>번 메모리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재생키 누르기</a:t>
            </a:r>
            <a:endParaRPr lang="en-US" altLang="ko-KR" sz="1100" dirty="0" smtClean="0"/>
          </a:p>
          <a:p>
            <a:r>
              <a:rPr lang="ko-KR" altLang="en-US" sz="1100" b="1" dirty="0" smtClean="0"/>
              <a:t>오른</a:t>
            </a:r>
            <a:r>
              <a:rPr lang="ko-KR" altLang="en-US" sz="1100" b="1" dirty="0" smtClean="0"/>
              <a:t>쪽</a:t>
            </a:r>
            <a:r>
              <a:rPr lang="en-US" altLang="ko-KR" sz="1100" b="1" dirty="0" smtClean="0"/>
              <a:t>Ctrl </a:t>
            </a:r>
            <a:r>
              <a:rPr lang="ko-KR" altLang="en-US" sz="1100" dirty="0" smtClean="0"/>
              <a:t>키를 누른다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1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눌린 </a:t>
            </a:r>
            <a:r>
              <a:rPr lang="ko-KR" altLang="en-US" sz="1100" b="1" dirty="0" smtClean="0"/>
              <a:t>오른쪽 </a:t>
            </a:r>
            <a:r>
              <a:rPr lang="en-US" altLang="ko-KR" sz="1100" b="1" dirty="0" smtClean="0"/>
              <a:t>Ctrl </a:t>
            </a:r>
            <a:r>
              <a:rPr lang="ko-KR" altLang="en-US" sz="1100" dirty="0" smtClean="0"/>
              <a:t>키 뗀다</a:t>
            </a:r>
            <a:r>
              <a:rPr lang="en-US" altLang="ko-KR" sz="1100" dirty="0" smtClean="0"/>
              <a:t> 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7</a:t>
            </a:r>
            <a:r>
              <a:rPr lang="ko-KR" altLang="en-US" sz="1100" dirty="0" smtClean="0"/>
              <a:t>번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블럭번호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을 눌렀다 뗀다 </a:t>
            </a:r>
            <a:endParaRPr lang="en-US" altLang="ko-KR" sz="1100" dirty="0" smtClean="0"/>
          </a:p>
          <a:p>
            <a:r>
              <a:rPr lang="en-US" altLang="ko-KR" sz="1100" dirty="0" smtClean="0"/>
              <a:t>&gt; </a:t>
            </a:r>
            <a:r>
              <a:rPr lang="ko-KR" altLang="en-US" sz="1100" dirty="0" smtClean="0"/>
              <a:t>왼쪽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녹색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과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오른쪽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빨강</a:t>
            </a:r>
            <a:r>
              <a:rPr lang="en-US" altLang="ko-KR" sz="1100" dirty="0" smtClean="0"/>
              <a:t>) </a:t>
            </a:r>
            <a:r>
              <a:rPr lang="ko-KR" altLang="en-US" sz="1100" dirty="0" smtClean="0"/>
              <a:t>불이 들어온다 </a:t>
            </a:r>
            <a:r>
              <a:rPr lang="en-US" altLang="ko-KR" sz="1100" dirty="0" smtClean="0"/>
              <a:t>&gt; </a:t>
            </a:r>
            <a:r>
              <a:rPr lang="ko-KR" altLang="en-US" sz="1100" dirty="0" smtClean="0"/>
              <a:t>재생이 된다</a:t>
            </a:r>
            <a:r>
              <a:rPr lang="en-US" altLang="ko-KR" sz="1100" dirty="0" smtClean="0"/>
              <a:t> &gt; </a:t>
            </a:r>
            <a:r>
              <a:rPr lang="ko-KR" altLang="en-US" sz="1100" dirty="0" smtClean="0"/>
              <a:t>숫자 </a:t>
            </a:r>
            <a:r>
              <a:rPr lang="ko-KR" altLang="en-US" sz="1100" b="1" dirty="0" smtClean="0"/>
              <a:t>키패드</a:t>
            </a:r>
            <a:r>
              <a:rPr lang="en-US" altLang="ko-KR" sz="1100" b="1" dirty="0" smtClean="0"/>
              <a:t>0</a:t>
            </a:r>
            <a:r>
              <a:rPr lang="ko-KR" altLang="en-US" sz="1100" dirty="0" smtClean="0"/>
              <a:t>을 눌러 종료한다</a:t>
            </a:r>
            <a:r>
              <a:rPr lang="en-US" altLang="ko-KR" sz="1100" dirty="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1083</Words>
  <Application>Microsoft Office PowerPoint</Application>
  <PresentationFormat>화면 슬라이드 쇼(4:3)</PresentationFormat>
  <Paragraphs>90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Registered User</dc:creator>
  <cp:lastModifiedBy>Registered User</cp:lastModifiedBy>
  <cp:revision>39</cp:revision>
  <dcterms:created xsi:type="dcterms:W3CDTF">2018-12-20T01:31:05Z</dcterms:created>
  <dcterms:modified xsi:type="dcterms:W3CDTF">2018-12-24T06:54:05Z</dcterms:modified>
</cp:coreProperties>
</file>